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8F02C-06EB-4A73-86A2-AC2D7AED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6CEA2-0C24-4877-BF58-8B128FB6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D4437-D7E9-412D-9448-309675C5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FB4C4-B776-40C3-963D-E09CC8B8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15EC5-A78D-4A7B-9483-520512D2E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3CBE2C-4F38-4B4D-8633-AAC875F6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EBDE2-3C30-4976-A0ED-F08530990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95170-D287-4C75-9B36-0E9F2D2D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9BC91-CCB7-4589-B9D3-D301A93B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909CD-9533-4991-B61C-52B16E163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C1E13-4205-4F8F-B561-E46C7AF5E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56" r:id="rId2"/>
    <p:sldLayoutId id="2147487357" r:id="rId3"/>
    <p:sldLayoutId id="2147487358" r:id="rId4"/>
    <p:sldLayoutId id="2147487359" r:id="rId5"/>
    <p:sldLayoutId id="2147487360" r:id="rId6"/>
    <p:sldLayoutId id="2147487361" r:id="rId7"/>
    <p:sldLayoutId id="2147487362" r:id="rId8"/>
    <p:sldLayoutId id="2147487363" r:id="rId9"/>
    <p:sldLayoutId id="2147487364" r:id="rId10"/>
    <p:sldLayoutId id="21474873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443140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EPS泡沫板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EPS泡沫板的特性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EPS泡沫板的应用领域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EPS泡沫板的优势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EPS泡沫板的未来发展前景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EPS泡沫板的选购与使用注意事项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EPS泡沫板的特性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保温性能</a:t>
            </a:r>
            <a:endParaRPr lang="zh-CN" altLang="en-US"/>
          </a:p>
        </p:txBody>
      </p:sp>
      <p:sp>
        <p:nvSpPr>
          <p:cNvPr id="104891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EPS泡沫板具有优良的保温性能，能有效降低建筑物的能耗。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0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EPS泡沫板的导热系数低，能有效阻止热量的传递。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EPS泡沫板的热稳定性好，能在高温下保持其保温性能。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32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EPS泡沫板的吸水性低，能有效防止水分对保温性能的影响。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隔热性能</a:t>
            </a:r>
            <a:endParaRPr lang="zh-CN" altLang="en-US"/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EPS泡沫板具有优良的隔热性能，能有效降低室内外热量交换。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其导热系数低，能有效阻止热量传递，保持室内温度稳定。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EPS泡沫板还具有吸声降噪功能，能有效降低室内噪音。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其防火性能优良，能有效防止火灾发生。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轻质、易加工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轻质：EPS泡沫板密度低，重量轻，易于搬运和安装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保温性能：EPS泡沫板具有优良的保温性能，能有效降低建筑物的能耗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隔音性能：EPS泡沫板具有良好的隔音性能，能有效降低噪音干扰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易加工：EPS泡沫板可锯、可切、可钉，易于加工成各种形状和尺寸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耐腐蚀、防潮</a:t>
            </a:r>
            <a:endParaRPr lang="zh-CN" altLang="en-US"/>
          </a:p>
        </p:txBody>
      </p:sp>
      <p:sp>
        <p:nvSpPr>
          <p:cNvPr id="1049116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8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EPS泡沫板具有良好的防潮性能，能够有效防止水分渗透，保持内部干燥。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EPS泡沫板具有优良的耐腐蚀性能，能够抵抗酸、碱、盐等化学物质的侵蚀。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EPS泡沫板的耐腐蚀、防潮性能使其在户外环境中具有较长的使用寿命。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EPS泡沫板的耐腐蚀、防潮性能使其在潮湿、腐蚀性环境中也能保持良好的性能。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EPS泡沫板的应用领域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建筑保温</a:t>
            </a:r>
            <a:endParaRPr lang="zh-CN" altLang="en-US"/>
          </a:p>
        </p:txBody>
      </p:sp>
      <p:sp>
        <p:nvSpPr>
          <p:cNvPr id="104921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7781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4"/>
          <p:cNvSpPr/>
          <p:nvPr>
            <p:custDataLst>
              <p:tags r:id="rId3"/>
            </p:custDataLst>
          </p:nvPr>
        </p:nvSpPr>
        <p:spPr>
          <a:xfrm>
            <a:off x="709737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5"/>
          <p:cNvSpPr txBox="1"/>
          <p:nvPr>
            <p:custDataLst>
              <p:tags r:id="rId4"/>
            </p:custDataLst>
          </p:nvPr>
        </p:nvSpPr>
        <p:spPr>
          <a:xfrm>
            <a:off x="1003216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施工方便：施工简单快捷，能有效提高施工效率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6902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2" name="矩形 57"/>
          <p:cNvSpPr/>
          <p:nvPr>
            <p:custDataLst>
              <p:tags r:id="rId6"/>
            </p:custDataLst>
          </p:nvPr>
        </p:nvSpPr>
        <p:spPr>
          <a:xfrm>
            <a:off x="4358858" y="425867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58"/>
          <p:cNvSpPr txBox="1"/>
          <p:nvPr>
            <p:custDataLst>
              <p:tags r:id="rId7"/>
            </p:custDataLst>
          </p:nvPr>
        </p:nvSpPr>
        <p:spPr>
          <a:xfrm>
            <a:off x="4652337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环保性能：无毒无害，符合环保要求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5399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61"/>
          <p:cNvSpPr/>
          <p:nvPr>
            <p:custDataLst>
              <p:tags r:id="rId9"/>
            </p:custDataLst>
          </p:nvPr>
        </p:nvSpPr>
        <p:spPr>
          <a:xfrm>
            <a:off x="8007979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62"/>
          <p:cNvSpPr txBox="1"/>
          <p:nvPr>
            <p:custDataLst>
              <p:tags r:id="rId10"/>
            </p:custDataLst>
          </p:nvPr>
        </p:nvSpPr>
        <p:spPr>
          <a:xfrm>
            <a:off x="8301458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经济性：价格适中，能满足不同层次的需求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3419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4" name="矩形 65"/>
          <p:cNvSpPr/>
          <p:nvPr>
            <p:custDataLst>
              <p:tags r:id="rId12"/>
            </p:custDataLst>
          </p:nvPr>
        </p:nvSpPr>
        <p:spPr>
          <a:xfrm>
            <a:off x="696000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66"/>
          <p:cNvSpPr txBox="1"/>
          <p:nvPr>
            <p:custDataLst>
              <p:tags r:id="rId13"/>
            </p:custDataLst>
          </p:nvPr>
        </p:nvSpPr>
        <p:spPr>
          <a:xfrm>
            <a:off x="989478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EPS泡沫板在建筑保温中的应用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2540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69"/>
          <p:cNvSpPr/>
          <p:nvPr>
            <p:custDataLst>
              <p:tags r:id="rId15"/>
            </p:custDataLst>
          </p:nvPr>
        </p:nvSpPr>
        <p:spPr>
          <a:xfrm>
            <a:off x="4344497" y="179657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70"/>
          <p:cNvSpPr txBox="1"/>
          <p:nvPr>
            <p:custDataLst>
              <p:tags r:id="rId16"/>
            </p:custDataLst>
          </p:nvPr>
        </p:nvSpPr>
        <p:spPr>
          <a:xfrm>
            <a:off x="4637975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保温效果：具有良好的保温性能，能有效降低建筑能耗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1661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矩形 73"/>
          <p:cNvSpPr/>
          <p:nvPr>
            <p:custDataLst>
              <p:tags r:id="rId18"/>
            </p:custDataLst>
          </p:nvPr>
        </p:nvSpPr>
        <p:spPr>
          <a:xfrm>
            <a:off x="7993618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74"/>
          <p:cNvSpPr txBox="1"/>
          <p:nvPr>
            <p:custDataLst>
              <p:tags r:id="rId19"/>
            </p:custDataLst>
          </p:nvPr>
        </p:nvSpPr>
        <p:spPr>
          <a:xfrm>
            <a:off x="8287096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防火性能：具有良好的防火性能，能有效防止火灾发生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冷藏保温</a:t>
            </a:r>
            <a:endParaRPr lang="zh-CN" altLang="en-US"/>
          </a:p>
        </p:txBody>
      </p:sp>
      <p:sp>
        <p:nvSpPr>
          <p:cNvPr id="1049288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EPS泡沫板在冷藏领域的优势和局限性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8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EPS泡沫板在冷藏设备中的安装和使用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EPS泡沫板的保温性能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0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EPS泡沫板在冷藏领域的应用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管道保温</a:t>
            </a:r>
            <a:endParaRPr lang="zh-CN" altLang="en-US"/>
          </a:p>
        </p:txBody>
      </p:sp>
      <p:sp>
        <p:nvSpPr>
          <p:cNvPr id="1049354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保温效果：有效降低管道热量损失，提高能源利用率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EPS泡沫板在管道保温中的应用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施工方便：轻质、易切割，便于现场施工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耐久性：具有良好的抗老化、抗腐蚀性能，使用寿命长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家具制造</a:t>
            </a:r>
            <a:endParaRPr lang="zh-CN" altLang="en-US"/>
          </a:p>
        </p:txBody>
      </p:sp>
      <p:sp>
        <p:nvSpPr>
          <p:cNvPr id="104940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EPS泡沫板在家具制造中的应用广泛，如沙发、床垫、桌椅等。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4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EPS泡沫板具有轻质、高强、隔音、保温等优点，适合用于家具制造。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EPS泡沫板在家具制造中可以减少原材料的使用，降低生产成本。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6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EPS泡沫板在家具制造中可以提高产品的舒适性和安全性。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EPS泡沫板的优势</a:t>
            </a:r>
            <a:endParaRPr lang="zh-CN" altLang="en-US"/>
          </a:p>
        </p:txBody>
      </p:sp>
      <p:sp>
        <p:nvSpPr>
          <p:cNvPr id="10494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节能环保</a:t>
            </a:r>
            <a:endParaRPr lang="zh-CN" altLang="en-US"/>
          </a:p>
        </p:txBody>
      </p:sp>
      <p:sp>
        <p:nvSpPr>
          <p:cNvPr id="1049514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EPS泡沫板具有良好的保温性能，能有效降低建筑能耗。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EPS泡沫板轻质高强，有利于减轻建筑荷载，降低地震灾害风险。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EPS泡沫板可回收利用，减少废弃物对环境的影响。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EPS泡沫板生产过程无污染，符合绿色环保理念。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https://d.book118.com/475344314013011044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宋体</vt:lpstr>
      <vt:lpstr>Office Theme</vt:lpstr>
      <vt:lpstr>EPS泡沫板</vt:lpstr>
      <vt:lpstr>目录</vt:lpstr>
      <vt:lpstr>EPS泡沫板的特性</vt:lpstr>
      <vt:lpstr>保温性能</vt:lpstr>
      <vt:lpstr>隔热性能</vt:lpstr>
      <vt:lpstr>轻质、易加工</vt:lpstr>
      <vt:lpstr>耐腐蚀、防潮</vt:lpstr>
      <vt:lpstr>EPS泡沫板的应用领域</vt:lpstr>
      <vt:lpstr>建筑保温</vt:lpstr>
      <vt:lpstr>冷藏保温</vt:lpstr>
      <vt:lpstr>管道保温</vt:lpstr>
      <vt:lpstr>家具制造</vt:lpstr>
      <vt:lpstr>EPS泡沫板的优势</vt:lpstr>
      <vt:lpstr>节能环保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2024-09-06T06:04:14.599</cp:lastPrinted>
  <dcterms:created xsi:type="dcterms:W3CDTF">2024-09-05T22:04:14Z</dcterms:created>
  <dcterms:modified xsi:type="dcterms:W3CDTF">2024-09-05T22:04:16Z</dcterms:modified>
</cp:coreProperties>
</file>