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31C6D-2DFF-457F-8498-D04FBA62CE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2E61D-90A6-4E88-A5E0-3C311C914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62197A-37D5-4A1D-90F6-598FEB325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847D6-16D0-489D-873C-3D7439069B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A01620-9022-437B-9F93-BD9CB966F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B04570-E5CA-4866-9B0F-291013F21E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38F716-00F6-4222-879A-B4F6100850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287CD8-2FD6-4F54-86FB-EE8FA4D4A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C63D5F-8A3D-44B7-8F24-80B391F0C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98755B-7900-445F-8FD6-A1966250A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79F067-2488-4694-8D51-711BF6E02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34434303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微视互动推广营销方案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微视互动平台概述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内容创意与呈现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效果评估与总结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https://d.book118.com/475344343033011111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2024-09-16T20:51:58.018</cp:lastPrinted>
  <dcterms:created xsi:type="dcterms:W3CDTF">2024-09-16T12:51:58Z</dcterms:created>
  <dcterms:modified xsi:type="dcterms:W3CDTF">2024-09-16T12:51:59Z</dcterms:modified>
</cp:coreProperties>
</file>