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14D09-568A-4C73-BAB4-86775D2C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58A6D-D455-4A94-B56E-3C09CBDA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635F-3750-471A-9A71-FFB5F8454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C1A2-17A6-45F9-87DE-C6AC8125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6D502-B968-4B8B-9C55-A4F9B7EF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2905A-DBCF-4B2B-B2B9-BCA7D3E0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5BF44-3767-492C-8D37-6DFE3D0C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90893-83EA-463A-A1C1-79A6CA83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ABC67-C527-463C-8819-7014BA1F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0FC90-D451-4F0C-A697-2003C3A4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1E90C-A1B6-4B9D-90D3-6AA53EB0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0022313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《思考与语言》ppt课件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思考与语言的关系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语言的分类与特点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思考的机制与过程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语言与思考的哲学思考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语言与思考的实际应用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思考与语言的关系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语言为思考提供了表达和交流的工具，使得思考能够被记录、传播和理解。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语言是思考的载体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语言对思考的引导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39" r="150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语言对思考的限制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3" b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语言中的概念、范畴和逻辑关系对思考具有引导作用，影响人们对事物的认知和理解。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语言的语法、词汇和表达方式的限制可能影响思考的广度和深度，制约思考的创新和灵活性。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语言对思考的影响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思考加深语言的理解和应用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通过思考可以深入理解语言的内涵和外延，更好地运用语言进行表达和交流。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思考促进语言的创新和发展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人类通过思考不断探索新的概念、范畴和逻辑关系，推动语言的创新和发展。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思考提升语言的准确性和清晰度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深入的思考有助于提高语言的准确性和清晰度，使表达更加贴切、明了。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思考对语言的作用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79" b="12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语言与思考的相互作用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语言与思考相互依存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语言和思考相互依存，语言为思考提供工具，思考促进语言的创新和发展。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语言与思考相互影响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语言对思考具有引导和限制作用，而思考则促进语言的创新和发展，提升语言的准确性和清晰度。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语言与思考共同演化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语言与思考在人类文明的发展过程中共同演化，相互促进，推动着人类社会的进步和发展。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语言的分类与特点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自然语言具有任意性、约定俗成性、歧义性、冗余性等。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约定俗成性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语言符号的意义不是固有的，而是社会约定的，人们通过长期使用形成共识。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语言中存在大量冗余信息，如重复、修饰词等，有助于传递信息和保证沟通的准确性。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人类在长期进化过程中形成的、用于交流和传递信息的语言。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语言符号与其所指对象之间没有必然联系，如“狗”这个词并不具备狗的特性，而是人们约定俗成的称呼。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歧义性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自然语言中存在大量同音异义、一词多义等现象，容易产生歧义。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形式语言中的符号和表达式都有明确的含义，避免了自然语言中的歧义和模糊性。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用数学或逻辑符号系统表示的语言，如计算机编程语言。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形式语言具有精确性、明确性、可操作性等。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形式语言中的规则和语法都有明确的定义，使得表达和推理更加准确可靠。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形式语言可以用于计算机程序设计和人工智能领域，具有很强的可操作性。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形式语言的定义与特点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从早期人类语言的简单交流到现代语言的复杂表达，经历了漫长的演变过程。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社会发展、文化传承、科技进步等对语言的发展和演变产生了深远影响。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随着全球化和互联网的普及，语言的发展呈现出多元化和融合的趋势，同时语言的表达方式和沟通方式也在不断变化和创新。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语言的发展与演变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思考的机制与过程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https://d.book118.com/476000223130010035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2024-09-05T10:01:38.536</cp:lastPrinted>
  <dcterms:created xsi:type="dcterms:W3CDTF">2024-09-05T02:01:38Z</dcterms:created>
  <dcterms:modified xsi:type="dcterms:W3CDTF">2024-09-05T02:01:40Z</dcterms:modified>
</cp:coreProperties>
</file>