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5385E-F1CE-4E0B-A73C-651FECFE1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2F46B-302E-4268-8784-C39D90FBA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7C976-5DC1-4EEF-9061-2752728FA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001294-8EA3-4920-A645-ACB25B915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1C3C47-BCCF-4751-B130-49698C7CF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887D76-F874-456A-8860-936E1CCB0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7CDCBD-3ABB-4F90-986E-19DA87B30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4E451D-7AD5-4E96-8DCA-C60B1A130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114E0-9162-48C5-8A11-AA501EF0B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C9551-7499-4C48-85DC-A457CACDD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687D0-C591-42E6-97C7-CA79362E9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00314401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CRM产品介绍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CRM产品概述</a:t>
            </a:r>
          </a:p>
          <a:p>
            <a:r>
              <a:t>CRM产品核心功能</a:t>
            </a:r>
          </a:p>
          <a:p>
            <a:r>
              <a:t>CRM产品技术架构</a:t>
            </a:r>
          </a:p>
          <a:p>
            <a:r>
              <a:t>CRM产品应用场景</a:t>
            </a:r>
          </a:p>
          <a:p>
            <a:r>
              <a:t>CRM产品优势分析</a:t>
            </a:r>
          </a:p>
          <a:p>
            <a:r>
              <a:t>CRM产品实施方法论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</a:t>
            </a:r>
          </a:p>
          <a:p>
            <a: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CRM产品概述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CRM（Customer Relationship Management，客户关系管理）产品是一种基于信息技术和互联网技术，以客户为中心，通过整合企业内外部资源，优化业务流程，提升客户满意度和忠诚度，实现企业与客户双赢的管理理念和软件系统。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功能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CRM产品的主要功能包括客户信息管理、销售过程管理、市场营销管理、客户服务管理等，旨在帮助企业更好地了解客户需求，提升销售效率，增强市场竞争力。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CRM产品起源于20世纪90年代，随着互联网和大数据技术的不断发展，CRM产品逐渐从单一的客户信息管理向全面的客户关系管理转变，功能不断扩展，应用场景也更加广泛。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目前，CRM产品已经成为企业信息化建设的重要组成部分，市场上涌现出众多优秀的CRM产品提供商，如Salesforce、Microsoft Dynamics CRM、Oracle CRM等。同时，随着人工智能、大数据等技术的不断发展，CRM产品的智能化、个性化等趋势也日益明显。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市场需求分析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客户需求多样化：随着市场竞争的加剧和消费者需求的多样化，企业需要更加精准地了解客户需求，提供个性化的产品和服务。CRM产品可以帮助企业实现客户信息的全面管理和分析，从而更好地满足客户需求。</a:t>
            </a:r>
          </a:p>
          <a:p>
            <a:r>
              <a:t>销售效率提升：在销售过程中，企业需要提高销售效率，降低销售成本。CRM产品可以通过自动化销售流程、智能分配客户资源等方式，提高销售团队的效率和业绩。</a:t>
            </a:r>
          </a:p>
          <a:p>
            <a:r>
              <a:t>市场营销精准化：市场营销是企业获取新客户、维护老客户的重要手段。CRM产品可以通过数据分析、市场细分等方式，帮助企业制定更加精准的市场营销策略，提高营销效果和投资回报率。</a:t>
            </a:r>
          </a:p>
          <a:p>
            <a:r>
              <a:t>客户服务优化：优质的客户服务是企业赢得客户信任和忠诚的关键因素。CRM产品可以帮助企业建立完善的客户服务体系，提供快速响应、个性化服务等措施，提升客户满意度和忠诚度。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CRM产品核心功能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客户信息管理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CRM系统能够集中存储和管理客户的基本信息、历史交易记录、沟通记录等，方便企业随时查看和了解客户情况。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客户细分与标签化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通过对客户数据进行分析和挖掘，CRM系统能够帮助企业对客户进行细分，并为不同客户打上相应标签，以便企业针对不同客户群体制定个性化的营销策略。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客户数据安全性保障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CRM系统采用先进的数据加密和安全防护措施，确保客户数据的安全性和隐私保护。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集中存储客户数据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976" b="69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6970" r="697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销售机会管理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销售线索管理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CRM系统能够记录和管理通过各种渠道获得的销售线索，并对线索进行评估和分类，以便销售团队及时跟进和转化。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销售流程自动化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CRM系统可以自定义销售流程，并实现销售流程的自动化管理，包括销售机会的创建、分配、跟进、转化等环节，提高销售效率。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销售数据分析与预测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CRM系统提供丰富的销售数据分析工具，帮助企业了解销售趋势、预测未来销售情况，为制定销售策略提供数据支持。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营销活动策划与执行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CRM系统支持企业制定各种营销活动策划和执行计划，包括邮件营销、短信营销、社交媒体营销等，实现营销活动的自动化管理。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营销效果评估与优化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CRM系统能够对营销活动的效果进行实时跟踪和评估，并提供详细的数据分析报告，帮助企业了解活动效果、优化营销策略。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潜在客户挖掘与转化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CRM系统能够通过数据挖掘和分析技术，发现潜在客户的特征和需求，并提供个性化的营销方案，提高潜在客户的转化率。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市场营销自动化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CRM系统能够整合企业的各种客户服务渠道，包括电话、邮件、在线聊天等，为客户提供统一的、便捷的服务体验。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客户服务渠道整合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CRM系统支持服务工单的创建、分配、处理、关闭等全流程管理，确保客户服务请求能够得到及时响应和处理。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服务工单管理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CRM系统能够定期发起客户满意度调查，收集客户反馈意见，并对调查结果进行分析和挖掘，帮助企业了解客户需求、提升服务质量。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客户满意度调查与分析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客户服务与支持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CRM产品技术架构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92" r="19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CRM产品的系统架构图通常包括前端应用、中间层服务和后端数据库三个主要部分，通过API和事件驱动等方式进行通信和数据交互。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系统架构图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前端应用提供用户界面和交互体验，中间层服务负责业务逻辑处理和数据转换，后端数据库负责数据存储和查询。这种架构可以支持高并发、高可用和可扩展的CRM应用。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说明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系统架构图及说明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CRM产品使用关系型数据库（如MySQL、Oracle等）存储结构化数据，支持ACID事务和复杂查询。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427" r="1242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关系型数据库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针对非结构化数据和大规模数据存储，CRM产品可以采用NoSQL数据库（如MongoDB、Cassandra等）进行存储和处理。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NoSQL数据库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4175" b="41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6519" b="651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为了提高系统性能和响应速度，CRM产品可以采用数据缓存技术（如Redis、Memcached等）对热点数据进行缓存。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数据缓存技术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数据存储与处理技术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057" r="2705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API接口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CRM产品提供丰富的API接口，可以与其他系统进行集成，实现数据的共享和交互。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插件机制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通过插件机制，CRM产品可以支持功能的扩展和定制，满足客户的个性化需求。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微服务架构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采用微服务架构的CRM产品可以将功能拆分为多个独立的的服务，提高系统的可维护性和可扩展性。同时，每个微服务都可以使用不同的技术栈，增加了系统的灵活性。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集成与扩展能力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https://d.book118.com/476003144013010043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19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2024-09-10T19:56:56.779</cp:lastPrinted>
  <dcterms:created xsi:type="dcterms:W3CDTF">2024-09-10T11:56:56Z</dcterms:created>
  <dcterms:modified xsi:type="dcterms:W3CDTF">2024-09-10T11:56:58Z</dcterms:modified>
</cp:coreProperties>
</file>