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50361-BB93-45FD-B21D-81310825C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B750C-E908-40A1-BB12-AF04B9F87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B6F3E-2458-42BC-97E1-EA98403B7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D4BCF2-222B-4EBD-B287-21DD0D5EE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C2A182-4ABD-4F71-8AFE-A9FE6DE70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8F6033-188C-4F2E-A8C9-D25BA277E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5F5B9B-428C-4568-8616-E364246C3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2D11AA-F8F1-4810-8FC9-9FF4B3F97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BAC22D-DF5B-4C46-9217-EE3DF0A52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1A326-1006-4A1B-A020-15D37F823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B8BF2-2EBA-432F-A7E5-B20BB7A0D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00320505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职业锚理论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职业锚概念及意义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职业锚类型分析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职业锚识别方法与过程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以职业锚为导向的职业生涯规划策略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职业锚理论在企业人力资源管理中应用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挑战与应对策略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职业锚概念及意义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63" b="8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职业锚是指个体在职业选择中坚持的核心技能或价值观，即不论如何都不会放弃的职业中的至关重要的东西。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职业锚是个人的内在能力、动机和价值观在职业选择中的体现，具有独特性、稳定性和动态性。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职业锚定义与特点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增强职业竞争力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职业锚有助于个体形成独特的职业技能和优势，提升在职场中的竞争力。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指导职业选择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职业锚能够帮助个体明确自己的职业发展方向和目标，从而做出更合适的职业选择。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提高职业满意度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明确自己的职业锚，可以使个体在职业发展中更加专注于自己擅长的领域，提高职业满意度。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职业锚在职业发展中的重要性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1015" r="1101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价值观影响职业锚形成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个人的价值观对职业锚的形成具有重要影响，不同的价值观可能导致不同的职业锚类型。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职业锚体现个人价值观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职业锚是个体在职业选择中坚持的核心技能或价值观的体现，因此职业锚能够反映个人的价值观。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职业锚与个人价值观相互作用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职业锚和个人价值观之间存在相互作用的关系，一方面职业锚的形成受到价值观的影响，另一方面职业锚也会影响个人价值观的体现和塑造。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职业锚与个人价值观关系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职业锚类型分析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821" r="1582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011" r="40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技术职能型职业锚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技术职能型职业锚是指个体在选择职业时，主要围绕自身所掌握的技术或职能进行发展，追求在技术或职能领域的成长和进步。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强调技术或职能的专业性和深度，注重个人在专业领域内的能力提升和认可。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典型职业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工程师、医生、教师等需要高度专业知识和技能的职业。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管理能力型职业锚是指个体在选择职业时，以追求管理能力的提升和职位的晋升为主要目标。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注重管理技能的培养和运用，强调团队协作和领导能力的提升。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企业高管、项目经理等需要管理和领导能力的职位。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典型职业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管理能力型职业锚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安全稳定型职业锚是指个体在选择职业时，主要追求工作的稳定性和安全性，避免职业风险和不确定性。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417" r="11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注重工作的稳定性和保障性，强调工作环境的安全和舒适。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250" r="14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公务员、银行职员等具有较高稳定性和保障性的职业。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典型职业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安全稳定型职业锚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强调工作的自主性和灵活性，注重个人价值观的体现和追求。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自主独立型职业锚是指个体在选择职业时，以追求独立自主的工作环境和方式为主要目标，注重个人自由和独立性的保持。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典型职业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自由职业者、创业者等需要高度自主性和独立性的职业。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476" r="12476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34375" r="343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自主独立型职业锚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创造型职业锚是指个体在选择职业时，以追求创造性的工作成果和自我实现为主要目标，注重个人创造力和想象力的发挥。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强调工作的创新性和挑战性，注重个人成就感和自我实现。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艺术家、设计师等需要高度创造力和想象力的职业。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典型职业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创造型职业锚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职业锚识别方法与过程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了解自身兴趣、价值观、技能等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通过反思和自我评估，明确个人对职业的核心需求和期望。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分析过往经历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回顾过去的教育、工作和实习经历，找出自己擅长的领域和取得成功的关键因素。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识别个人特质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挖掘自身独特的个性特点、天赋和潜能，为确定职业锚提供内在依据。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自我认知与评估阶段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了解行业趋势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研究目标行业的发展趋势、市场需求和未来前景，为个人职业规划提供参考。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分析职业机会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评估不同职业领域的发展机会、晋升通道和薪酬水平，为选择职业锚提供现实依据。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调研职业要求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深入了解目标职业对从业者的素质要求、技能水平和工作经验等，为提升自我做好准备。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外部环境分析阶段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设定长期目标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根据个人兴趣、价值观和外部环境分析，设定符合自身特点的长期职业目标。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制定短期计划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为实现长期目标，制定具体的短期计划和行动步骤，确保职业发展有条不紊。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保持灵活性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在设定职业目标时，保持一定的灵活性，以便在职业发展过程中根据实际情况进行调整。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确定初步职业目标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https://d.book118.com/476003205051010055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2024-09-22T18:42:22.935</cp:lastPrinted>
  <dcterms:created xsi:type="dcterms:W3CDTF">2024-09-22T10:42:22Z</dcterms:created>
  <dcterms:modified xsi:type="dcterms:W3CDTF">2024-09-22T10:42:25Z</dcterms:modified>
</cp:coreProperties>
</file>