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E6F2C-6813-4759-906E-D8F9C77D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A5A7D-382E-4312-BE21-4F70B3E3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E9D37-A551-456C-ADE6-FD489349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C8507-53EF-4846-9D5C-E9E29160D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5760D-06A6-412B-B618-4057546F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76092-A2BF-4FEB-B85E-97395C8D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5E52D-AFD7-49A1-A4B9-8D7DC3D9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8196C-FCF6-4EFE-BC10-32E010A6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6242C-0AEE-4740-BA3B-A6768FD93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9CB07-49FC-4FCF-930B-8740FCA5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D3C42-B6E0-474C-9EE9-5719A211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042140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肝癌介入术的术前护理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肝癌介入术的术中护理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肝癌介入术的术后护理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肝癌介入术的并发症及处理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肝癌介入术的康复与随访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肝癌介入术是一种非手术治疗肝癌的方法，具有创伤小、恢复快、疗效显著的特点。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术是通过导管等器械插入肿瘤供血动脉，对肿瘤进行药物灌注或栓塞，以达到抑制肿瘤生长、缩小肿瘤体积、延长患者生存期的目的。该方法属于微创手术，具有创伤小、恢复快、疗效显著等优点，是肝癌治疗的重要手段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肝癌介入术的定义和特点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肝癌介入术适用于不能手术切除的中晚期肝癌患者，禁忌症包括严重肝功能不全、大量腹水等。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肝癌介入术适用于不能手术切除的中晚期肝癌患者，尤其是肿瘤数目较多、肿瘤体积较大或肝功能较差的患者。禁忌症包括严重肝功能不全、大量腹水、全身多器官功能衰竭等。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肝癌介入术的发展历程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肝癌介入术经历了从单纯的血管造影到药物灌注和栓塞的发展过程，技术不断改进和完善。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术的发展历程可以追溯到20世纪70年代，当时仅限于血管造影以了解肿瘤的供血情况。随着医学技术的不断进步，肝癌介入术逐渐发展为药物灌注和栓塞等多种手段，使治疗效果得到显著提高。目前，肝癌介入术已经成为中晚期肝癌治疗的重要手段之一，为许多患者带来了生存的希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肝癌介入术的术前护理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评估患者的肝功能状况，了解患者的肝脏储备能力，为后续治疗提供依据。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通过影像学检查了解肿瘤的大小、位置、数量等信息，为制定治疗方案提供参考。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评估患者的全身状况，了解是否有其他疾病或并发症，以便采取相应的护理措施。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与患者及家属进行沟通，了解他们的心理状态，给予适当的心理疏导和支持。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56" r="17456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向患者及家属介绍肝癌介入术的相关知识，帮助他们了解手术的必要性、手术过程和预后情况。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指导患者进行情绪调节，如放松训练、深呼吸等，缓解紧张和焦虑情绪。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066" r="50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向患者及家属介绍术前注意事项，如饮食、作息、用药等方面的要求。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术前需进行肠道准备，以减少肠道内的细菌数量，降低术后感染的风险。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对于有吸烟史的患者，术前应戒烟并接受呼吸道准备，以减少术后呼吸道并发症的发生。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肝癌介入术的术中护理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在手术过程中，密切监测患者的血压、心率、呼吸等生命体征指标，确保手术顺利进行。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肝癌介入手术对肝脏和肾脏功能有一定影响，术中需监测肝肾功能指标，及时发现并处理异常情况。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肝癌介入手术可能导致出血或凝血障碍，术中需密切观察出血情况及凝血功能，及时采取相应措施。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出血与凝血监测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根据医生指示，准确无误地给患者使用麻醉、镇痛、抗凝等药物，并密切观察药物反应。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根据手术需要，提前准备好各种手术器械和用品，确保手术顺利进行。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手术台管理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保持手术台整洁、干燥，确保手术器械和用品摆放有序，方便医生使用。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肝功能损害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肝癌介入手术可能对肝脏功能造成一定影响，术中需监测肝功能指标，及时发现并处理异常情况。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栓塞综合征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肝癌介入手术可能导致栓塞综合征，表现为发热、恶心、呕吐等症状，应及时处理并告知医生。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出血并发症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肝癌介入手术可能导致出血，术中应密切观察出血情况，及时止血和处理。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https://d.book118.com/476004214042010043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2024-09-11T02:34:42.031</cp:lastPrinted>
  <dcterms:created xsi:type="dcterms:W3CDTF">2024-09-10T18:34:42Z</dcterms:created>
  <dcterms:modified xsi:type="dcterms:W3CDTF">2024-09-10T18:34:44Z</dcterms:modified>
</cp:coreProperties>
</file>