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136731-A3E9-445E-AE19-8F64E4AFC8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E4628C-C489-4508-82FA-937D2C374B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D559D4-C49E-4AB0-875E-9A78EA4C10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D0E702-22B7-4E96-9FF8-838F84A811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750641-8F00-4449-BA8E-DC96B4B651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266067-66BC-44EF-8070-6FD37D36B3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E8DC6D-4C8A-4064-B169-F0337E6FBF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2CC838-0E0D-4C02-82D2-C348397A8A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E9B31C-C29E-4230-8DBC-1F146F6084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03F0B9-5495-4146-B5CE-6E95E69429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78770A-DCD0-4385-A013-316069C8E9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6010145152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学习《私募投资基金监督管理条例》专题</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《私募投资基金监督管理条例》概述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私募基金监管体制及职责划分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私募基金募集、运作与信息披露要求</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私募基金合规管理与内部控制体系建设</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私募基金行业发展趋势与挑战应对</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总结回顾与展望未来发展规划</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《私募投资基金监督管理条例》概述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规范私募投资基金行业</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随着私募投资基金行业的快速发展，行业乱象和风险逐渐暴露，出台《私募投资基金监督管理条例》旨在规范行业秩序，保护投资者合法权益。</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促进资本市场健康发展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私募投资基金是资本市场的重要组成部分，加强对其的监管有助于促进资本市场健康发展，提高市场透明度和公信力。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推动经济高质量发展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私募投资基金在支持实体经济、推动创新创业等方面具有重要作用，通过出台条例加强监管，有助于引导私募投资基金更好地服务实体经济，推动经济高质量发展。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条例出台背景与意义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条例适用范围及对象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适用范围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条例适用于在中国境内设立的私募投资基金及其管理人、托管人等相关机构。</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监管对象</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条例主要对私募投资基金管理人、托管人、销售机构等市场参与主体进行监管，确保其合规运作。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明确监管原则和目标</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条例明确了以保护投资者合法权益为出发点和落脚点，坚持市场化、法治化原则，推动私募投资基金行业规范发展。</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条例对私募投资基金管理人、托管人、销售机构等市场参与主体的职责、义务、禁止行为等进行了明确规定，确保其合规运作。</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条例要求建立风险监测预警机制，及时发现和处置风险事件，保护投资者合法权益。同时，对违法违规行为进行严厉打击，维护市场秩序。</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条例鼓励行业自律组织发挥积极作用，推动行业规范发展。同时，加强投资者教育，提高投资者风险意识和自我保护能力。</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规范市场参与主体行为</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加强风险防控和处置</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推动行业自律和投资者教育</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条例核心内容与框架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私募基金监管体制及职责划分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中国证券监督管理委员会（简称证监会）</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负责对私募投资基金的募集、投资运作、信息披露等方面进行统一监管，制定相关政策和法规。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地方金融监管局</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在证监会的指导下，负责辖区内私募投资基金的日常监管工作，包括机构备案、合规检查、风险处置等。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监管机构设置及职责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中国证券投资基金业协会（简称中基协）</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作为行业自律组织，负责制定行业标准和业务规范，推动行业自律和诚信建设，为会员提供服务和支持。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地方私募投资基金协会</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协助地方金融监管局开展辖区内私募投资基金的自律管理工作，促进行业交流和合作。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自律组织作用与定位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337" b="1133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各方参与主体权责明确</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私募基金管理人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负责私募基金的募集、投资运作和信息披露等工作，履行受托人职责，保护投资者合法权益。</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私募基金托管人</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负责安全保管基金财产，监督基金管理人的投资运作行为，确保基金财产安全。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投资者</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享有私募基金投资收益权，承担相应投资风险。投资者应当了解私募基金的风险收益特征和产品特性，审慎选择适合自己的投资产品。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私募基金募集、运作与信息披露要求</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私募基金管理人应当遵循诚实信用、勤勉尽责的原则，按照法律法规和基金合同的约定，规范开展私募基金募集活动。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募集行为规范</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私募基金应当向合格投资者募集，单只私募基金的投资者人数累计不得超过法律规定的特定数量。合格投资者应当具备相应风险识别能力和风险承担能力，投资于单只私募基金的金额不低于一定金额且符合下列相关标准的单位和个人。</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合格投资者标准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募集行为规范及合格投资者标准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私募基金管理人应当遵循基金份额持有人利益优先的原则，按照法律法规和基金合同的约定，谨慎勤勉地履行受托职责，公平对待所有投资者，不得损害基金份额持有人和其他当事人的合法权益。</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风险防范措施</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私募基金管理人应当建立健全风险管理制度和内部控制机制，采取有效措施防范和控制风险，确保基金财产安全。同时，私募基金管理人应当及时向投资者揭示风险，确保投资者充分了解基金的风险特性和自身的风险承受能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投资运作限制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投资运作限制与风险防范措施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https://d.book118.com/476010145152010054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2024-09-21T20:44:30.954</cp:lastPrinted>
  <dcterms:created xsi:type="dcterms:W3CDTF">2024-09-21T12:44:30Z</dcterms:created>
  <dcterms:modified xsi:type="dcterms:W3CDTF">2024-09-21T12:44:33Z</dcterms:modified>
</cp:coreProperties>
</file>