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45F34-E479-49BE-B412-235A84920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3AB7C-D6C5-4B86-8091-6AA4498329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617BF-ECDB-4B56-B147-FFC4BEE5D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3B12BB-CA33-4592-A03A-BE366BA9A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7E560C-D928-4F00-BC4C-CEF5152F3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915362-0314-4673-A92F-D5A83F655C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2DF2BA-C4E6-4550-B139-D1A8C6285B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333D7A-876C-46BE-AEB1-519C08E6F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B8E7CC-492C-4A8E-8E15-93D8F123F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7EEFD-0AB8-4D25-A775-F357E0AFC6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3157E-18DD-4DB5-B6CA-ABFD76DF70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601015200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现代物流信息管理信息资源的开发与管理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4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物流信息资源开发策略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供应链协同下物流信息管理优化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电子商务环境下物流信息管理创新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物流信息是指在物流活动中产生的、反映物流活动状态及其变化的各种数据、情报、图像、指令、信号等的总称。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物流信息作用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物流信息是物流系统的重要组成部分，它贯穿于物流活动的整个过程，对物流活动的顺利进行起着至关重要的作用。具体来说，物流信息的作用包括以下几个方面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连接作用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物流信息将供应链上的各个环节连接起来，形成一个有机的整体。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调控作用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物流信息可以调控物流的数量、方向、速度等，使物流活动按照预定的目标进行。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决策支持作用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物流信息可以为企业的决策提供数据支持，帮助企业做出正确的决策。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0411" r="1041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7451" b="2745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7700" b="1770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物流信息管理重要性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提高物流效率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通过有效的物流信息管理，可以优化物流流程，提高物流效率，降低物流成本。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提升服务质量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准确的物流信息可以确保货物的及时送达，提高客户满意度和服务质量。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通过物流信息管理，企业可以更加精准地掌握市场需求和供应链情况，从而制定更加合理的生产和经营策略，增强企业竞争力。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物流信息管理取得了显著进展，信息化水平不断提高。许多企业开始引入先进的物流管理信息系统，实现了对物流信息的实时采集、处理和分析。同时，物联网、大数据等新技术在物流信息管理中的应用也日益广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达国家，物流信息管理已经相当成熟。许多大型跨国企业都建立了完善的物流管理信息系统，实现了对全球供应链的实时监控和优化。此外，这些国家还非常注重物流信息的标准化和规范化，为物流信息的共享和交换提供了便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未来，随着物联网、大数据、人工智能等技术的不断发展，物流信息管理将呈现以下趋势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通过引入人工智能技术，实现物流信息的智能处理和分析，提高决策效率和准确性。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借助数据可视化技术，将复杂的物流信息以直观、易懂的图形展示出来，方便管理人员进行监控和分析。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0000" r="10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通过集成供应链管理、电子商务等相关系统，实现物流信息的全面共享和协同管理。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物流信息资源开发策略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信息资源开发目标与原则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提高物流效率，降低物流成本，增强企业竞争力。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原则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系统性、实用性、经济性、可靠性。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通过物联网、大数据等技术手段，实时采集物流信息。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信息采集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对采集的信息进行清洗、分类、整合，形成有价值的数据资源。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建立信息共享平台，实现企业内部及供应链上下游企业间的信息共享。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信息共享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信息采集、整合与共享机制建立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利用数据挖掘技术，对历史数据进行分析，预测未来物流需求。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优化配送路径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根据实时交通信息和配送需求，优化配送路径，提高配送效率。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风险识别与防范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通过数据挖掘，识别潜在风险，提前采取防范措施。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数据挖掘技术在物流领域应用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物流信息系统设计与实施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明确物流信息系统建设的目标，分析用户需求，包括订单处理、库存管理、运输管理、数据分析等方面。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方法论探讨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采用面向对象的分析与设计方法，构建系统的用例模型、领域模型和设计模型，确保系统设计的合理性和可行性。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系统需求分析与方法论探讨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https://d.book118.com/476010152004010054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2024-09-20T23:16:07.625</cp:lastPrinted>
  <dcterms:created xsi:type="dcterms:W3CDTF">2024-09-20T15:16:07Z</dcterms:created>
  <dcterms:modified xsi:type="dcterms:W3CDTF">2024-09-20T15:16:09Z</dcterms:modified>
</cp:coreProperties>
</file>