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52CB727-4497-4AC2-AC46-0D7006B5DE0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E0245-54CE-42F8-B5E0-CF4733764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0E767-286E-4D21-8236-026658B55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2CC25D-81AC-4994-A3FC-B45503AF5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C2CE2-D5FA-4BD5-B1AD-E1D543C9D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BA5C5A-ABB6-4A00-9A44-42A3590F4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8E793D-51DC-434F-BE89-0E9CEF82D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3EEBA6-4E59-4453-A997-A95399604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9432C-58EE-4D40-8542-BF0CB8ED1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3EC02-5EBE-4094-86B7-4D2A1D39C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6302C-78F0-4D13-B164-2FEA9E574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2958A-E39C-4AB6-877A-759532AF4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D8FA181-86AC-4F75-8477-E794EFA8E81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AAA2A65-5183-4703-8555-8864DEC6013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2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7.pn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10241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ERCP</a:t>
            </a: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术前准备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术中护理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术后宣教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护理记录与文书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术前准备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术前准备的重要性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术前准备是确保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ERCP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手术成功的重要步骤。它涉及对患者的身体状况评估、手术室的准备工作等方面，确保手术顺利进行。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手术室准备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确保手术器械齐全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检查内窥镜、止血夹、支架等器械的完整性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确保手术室清洁整洁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消毒手术床、器械台、手术灯等设备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术中护理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术中护理的核心内容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术中护理的核心内容包括保持手术环境整洁，确保手术区域无菌，协助医生进行手术操作，提供必要的器械和药物，确保手术顺利进行。护士需要熟悉手术器械和药品，随时准备处理突发情况。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0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3045FD">
              <a:alpha val="10000"/>
            </a:srgbClr>
          </a:solidFill>
          <a:ln w="19050">
            <a:solidFill>
              <a:srgbClr val="3045FD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与护士协作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互相配合完成手术准备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互相监测病情变化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与其他团队成员合作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配合麻醉师做好镇痛工作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与手术室护士共同维护手术顺利进行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术中交流与协作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与医生沟通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及时传达患者情况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配合医生操作要求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3045F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术中护理是术前准备和术后护理的重要衔接，护士需要具备协作沟通能力，熟悉手术流程和操作规范，严格执行操作规程，确保患者手术安全和顺利进行。在术中护理过程中，护士要时刻保持警惕，做好各项工作，为患者提供安全、高效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69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术后护理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术后护理的重要性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术后护理对于患者恢复至关重要。包括疼痛管理、感染预防等内容，需要专业的护理团队全面关注患者的状况，确保术后恢复顺利进行。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0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0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指导患者适当活动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根据患者身体状况制定个性化的康复运动计划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鼓励患者慢慢增加活动量，避免过度疲劳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5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术后并发症处理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及时处理术后并发症，如恶心、呕吐等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密切观察患者情况，预防并发症恶化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情绪疏导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倾听患者情绪，提供心理支持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帮助患者建立乐观的康复心态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术后饮食和活动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2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协助患者恢复饮食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提供流食、半流食等逐步过渡的饮食方案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观察患者进食情况，避免吞咽困难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45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46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47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348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https://d.book118.com/476010241040010103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ERCP术的护理查房</vt:lpstr>
      <vt:lpstr>目录</vt:lpstr>
      <vt:lpstr>第一章 术前准备</vt:lpstr>
      <vt:lpstr> </vt:lpstr>
      <vt:lpstr>手术室准备</vt:lpstr>
      <vt:lpstr>第2章 术中护理</vt:lpstr>
      <vt:lpstr> </vt:lpstr>
      <vt:lpstr>术中交流与协作</vt:lpstr>
      <vt:lpstr>总结</vt:lpstr>
      <vt:lpstr>第3章 术后护理</vt:lpstr>
      <vt:lpstr> </vt:lpstr>
      <vt:lpstr>术后饮食和活动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2024-09-28T09:40:43.620</cp:lastPrinted>
  <dcterms:created xsi:type="dcterms:W3CDTF">2024-09-28T01:40:43Z</dcterms:created>
  <dcterms:modified xsi:type="dcterms:W3CDTF">2024-09-28T01:40:46Z</dcterms:modified>
</cp:coreProperties>
</file>