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4F3168-577A-4CDF-A91B-BF5A276C61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B580DB-B45F-4784-BF1B-3398F9E638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87DFD6-7867-416B-A807-D816C3CD02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764530-1462-438B-8C1F-E204B04EDF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3681D9-D832-4EAA-821B-0A5FE51998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03472F-88AB-4FB6-A35D-ECE26B3FC0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642C3A-3C88-4190-9F16-7E98004F3A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78D142-237E-4171-ADC8-BEADDD1073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345CCF-4095-4F04-994E-50BC032E1E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040C29-98DF-4245-BE17-8BE76FDEB2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7DB795-D0B2-4104-BA8A-D680146BC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01221203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成功案例体育产业企业内部人才培养模式</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汇报人：PPT可修改</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体育产业企业内部人才培养模式概述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成功案例：某体育企业内部人才培养模式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人才培养模式的关键要素分析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人才培养模式的创新与实践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人才培养模式的挑战与对策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近年来，体育产业在全球范围内快速发展，成为经济增长的重要动力。</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体育产业快速发展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随着体育市场的不断扩大，体育企业之间的竞争也日益激烈，对人才的需求更加迫切。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企业竞争加剧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提升企业核心竞争力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优秀的人才是企业核心竞争力的重要组成部分，对于体育企业而言尤为重要。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推动体育产业可持续发展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通过人才培养，可以为体育产业输送更多的专业人才，推动产业的可持续发展。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体育产业企业内部人才培养模式概述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819" r="1481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指在一定的教育理念指导下，为实现特定的培养目标而采取的教育教学组织样式和运行方式，包括培养目标、培养规格、培养制度、培养过程、培养评价五个基本要素。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人才培养模式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指企业根据自身发展战略和业务需求，通过制定人才培养计划、提供培训资源、搭建实践平台等方式，对员工进行系统化、针对性的培养，以提升员工的专业素质和工作能力，满足企业长期发展的人才需求。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企业内部人才培养模式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人才培养模式的定义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体育产业企业内部人才培养的特点</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紧密结合体育产业特点：体育产业涉及多个领域和细分行业，如体育赛事、健身休闲、体育器材等，不同领域和细分行业对人才的需求各不相同。因此，体育产业企业内部人才培养需要紧密结合行业特点，针对不同岗位和业务需求，制定个性化的人才培养方案。</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强化实践能力和职业素养：体育产业是一个实践性很强的行业，需要具备较高的实践能力和职业素养。企业内部人才培养应注重实践锻炼，通过参与实际项目、承担工作任务等方式，提升员工的实践能力和职业素养。</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注重跨界融合和创新能力培养：随着体育产业与其他产业的跨界融合不断加深，创新成为推动体育产业发展的重要动力。企业内部人才培养需要注重跨界融合和创新能力的培养，鼓励员工跨领域学习、交流合作，激发创新思维和创新能力。</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建立长期稳定的培养机制：企业内部人才培养是一个长期的过程，需要建立稳定的培养机制和持续的学习环境。通过制定长期的人才培养规划、建立完善的培训课程体系、搭建多元化的学习平台等方式，为员工提供持续的学习和发展机会，实现企业与员工的共同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成功案例：某体育企业内部人才培养模式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0" b="54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某体育企业是国内知名的综合性体育公司，涵盖体育赛事运营、体育营销、体育场馆管理等多个领域。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该企业注重团队协作、创新精神和专业素养，致力于打造具有全球竞争力的体育品牌。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企业背景介绍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企业文化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企业概述</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该企业以培养具备专业素养、创新能力和国际视野的体育产业人才为目标。</a:t>
            </a:r>
          </a:p>
        </p:txBody>
      </p:sp>
      <p:pic>
        <p:nvPicPr>
          <p:cNvPr id="6" name="Picture 6"/>
          <p:cNvPicPr>
            <a:picLocks noChangeAspect="1"/>
          </p:cNvPicPr>
          <p:nvPr/>
        </p:nvPicPr>
        <p:blipFill>
          <a:blip r:embed="rId2"/>
          <a:srcRect l="6299" r="629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人才培养目标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通过校园招聘、内部选拔、专业培训、实践锻炼等多种途径，构建全方位、多层次的人才培养体系。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人才培养路径</a:t>
            </a:r>
          </a:p>
        </p:txBody>
      </p:sp>
      <p:pic>
        <p:nvPicPr>
          <p:cNvPr id="10" name="Picture 10"/>
          <p:cNvPicPr>
            <a:picLocks noChangeAspect="1"/>
          </p:cNvPicPr>
          <p:nvPr/>
        </p:nvPicPr>
        <p:blipFill>
          <a:blip r:embed="rId3"/>
          <a:srcRect t="12500" b="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381" r="1538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结合体育产业特点和岗位需求，设计包括体育专业知识、管理技能、市场营销、领导力等方面的培训课程。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培训课程设计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人才培养模式的构建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411" r="104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实施效果与成果</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员工能力提升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通过系统的培训和实践锻炼，员工的专业素养和综合能力得到显著提升，为企业发展提供了有力的人才保障。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企业业绩改善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企业内部人才培养模式的实施，有效提升了企业的整体业绩和市场竞争力。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行业影响力增强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该企业成功的人才培养模式得到了行业的广泛认可，树立了体育产业人才培养的典范。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人才培养模式的关键要素分析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培养具备专业体育知识和技能的高素质人才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企业内部人才培养的首要目标是培养具备专业体育知识和技能的人才，他们能够在体育产业的各个领域发挥重要作用。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培养具有创新精神和创业能力的人才</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体育产业正处于快速发展阶段，需要具备创新精神和创业能力的人才来推动行业的进步和发展。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培养具有国际视野和跨文化交流能力的人才</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随着全球化的加速，体育产业需要具备国际视野和跨文化交流能力的人才，以适应国际市场的需求和变化。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明确的培养目标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https://d.book118.com/476012212032010051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2024-09-16T21:20:50.995</cp:lastPrinted>
  <dcterms:created xsi:type="dcterms:W3CDTF">2024-09-16T13:20:51Z</dcterms:created>
  <dcterms:modified xsi:type="dcterms:W3CDTF">2024-09-16T13:20:53Z</dcterms:modified>
</cp:coreProperties>
</file>