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F7BA7E-2334-4815-97C4-B87A6A83B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19D616-B13C-4D17-9F5A-86ECF692B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B829C3-149B-487D-8A9C-4D135754D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ECEBF2-5269-46D5-AAFC-DD82F141C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448D7B-07A4-4847-A9AA-E1A75467C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057A99-9C86-402D-92C8-3BA97EC18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E98530-E08C-45A7-B88D-D0C6431E8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E48B21-6872-43FC-BB26-D35288392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099F63-C933-4265-91B5-1E324F0F6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909BD1-C7ED-4F22-8FE6-1720D577B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E772C0-DD4D-421C-A1EE-D1A6CFE21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01510214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《永远的白衣战士》课件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课程导入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课文内容解析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课文中的生词与句式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课文中的修辞手法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课文中的写作技巧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课后练习与思考题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课程导入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介绍《永远的白衣战士》课件的主题和背景，包括白衣战士的职责和重要性，以及他们在抗击疫情中的关键作用。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阐述当前全球疫情的严峻形势，以及白衣战士在抗击疫情中的重要地位和作用。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154" r="5154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让学生了解白衣战士的职责和工作内容，以及他们在抗击疫情中的贡献和牺牲精神。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培养学生的感恩之心和敬畏之情，让他们更加尊重和感激白衣战士的付出。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引导学生树立正确的价值观和人生观，让他们在未来的学习和生活中更加关注社会公益事业。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教学重点与难点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白衣战士的职责和工作内容，以及他们在抗击疫情中的贡献和牺牲精神。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如何引导学生理解白衣战士的职责和工作内容的艰辛，以及他们在抗击疫情中的重要性和作用。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课文内容解析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课文描述了白衣战士叶欣在抗击非典战斗中，临危不惧，舍生忘死，救死扶伤的英雄事迹。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重点突出了叶欣的崇高精神，展现了医护人员在抗击非典斗争中的重要作用。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课文通过具体事例，展现了叶欣在救治患者时不顾个人安危，始终把患者放在第一位的高尚品质。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课文概述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叶欣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白衣战士，勇敢无畏，舍生忘死，具有崇高的职业道德和献身精神。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受到叶欣的救治，对叶欣充满感激和敬意。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对叶欣充满敬意和钦佩，共同抗击非典。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人物分析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课文表达了白衣战士在抗击非典斗争中的英勇无畏、舍生忘死的崇高精神。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通过叶欣的事迹，展现了医护人员救死扶伤、舍己为人的职业道德。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强调了医护人员在抗击疫情中的重要作用，弘扬了社会正能量。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主题思想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课文中的生词与句式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掌握生词的准确含义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本课件中出现的生词包括“白衣战士”、“永远”等，这些词汇对于理解课文内容至关重要。通过课件中的生词解析，学生可以了解这些词汇的具体含义和用法，从而更好地理解课文。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生词解析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分析句子的结构与表达方式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课件中的句式包括长句、短句、疑问句、陈述句等，这些句式在表达思想、情感和描绘形象等方面具有重要作用。通过课件中的句式解析，学生可以深入了解这些句式的特点、作用和用法，提高自己的语言表达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句式解析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https://d.book118.com/476015102144010040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2024-09-07T03:18:12.889</cp:lastPrinted>
  <dcterms:created xsi:type="dcterms:W3CDTF">2024-09-06T19:18:12Z</dcterms:created>
  <dcterms:modified xsi:type="dcterms:W3CDTF">2024-09-06T19:18:14Z</dcterms:modified>
</cp:coreProperties>
</file>