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9A726-32FA-4BA0-8FE3-FD51AF4FF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5B197-31AA-4B78-AD82-D9B1B60E5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F5F9A3-2B48-4B41-AEB1-9F6E8330F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6FF8E9-12F5-45E9-8163-96ADFC94F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3697C0-940C-4E3A-9CC4-9CAFBA29A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E5BF05-CFD8-4AEE-83FF-8191DE54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9D2BAD-FEF0-4592-8CF4-2DC277674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9BA086-2CB1-43A4-9742-A5F94CE71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50447B-B75B-4DCA-9B3C-626FC4964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65424B-30D1-4435-BD3D-E8AD2DE30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FA538-7481-4D7F-BE7A-CFAA454AF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15151221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引人入胜书的定义与特点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引人入胜书的写作技巧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引人入胜书的市场分析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如何创作一本引人入胜书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引人入胜书的影响与价值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引人入胜书的定义与特点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50" b="38050"/>
          <a:stretch>
            <a:fillRect/>
          </a:stretch>
        </p:blipFill>
        <p:spPr>
          <a:xfrm>
            <a:off x="0" y="1477241"/>
            <a:ext cx="12193201" cy="4371347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引人入胜书：是指那些能够吸引读者注意力、激发阅读兴趣，使读者在阅读过程中产生强烈情感共鸣的书籍。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这类书籍通常能够引发读者内心的情感共鸣，让读者在阅读过程中产生强烈的情感体验，对书中情节和人物产生深刻的印象。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情节紧凑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引人入胜的书籍通常具有紧凑的情节，能够迅速抓住读者的注意力，使读者在阅读过程中始终保持紧张感和期待感。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人物鲜活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这类书籍中的人物通常具有鲜明的个性和特点，能够让读者产生强烈的代入感，感受到人物的喜怒哀乐。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语言优美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引人入胜的书籍往往运用优美的语言和生动的描绘，使读者在阅读过程中享受到文字的美感和愉悦感。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引人入胜书的写作技巧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849" r="1984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转折点设计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在故事中设置转折点，使情节跌宕起伏，不断给读者带来惊喜和意外。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悬念设置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通过设置悬念和疑点，引发读者的好奇心和探究欲，使读者对故事的发展保持高度的关注。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节奏把握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合理安排故事的节奏，使其张弛有度，既能保持读者的兴趣，又不会让读者感到疲惫。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故事情节设计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创造具有深度和复杂性的角色，使其具有多面性和立体感，让读者能够感同身受。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立体化角色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注重角色的成长和变化，使其在故事中经历转变和突破，增强故事的吸引力。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通过构建角色之间的关系，如亲情、友情、爱情等，增强故事的冲突和张力。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角色关系构建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角色塑造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生动形象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运用生动、形象的语言，描绘场景、人物和情感，使读者能够身临其境。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用简洁、明了的语言表达思想，避免冗长和复杂的句子结构，使读者易于理解和接受。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修辞手法运用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适当运用修辞手法，如比喻、拟人、排比等，增强语言的表达力和感染力。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引人入胜书的市场分析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65" b="466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当代社会节奏快速，人们对于阅读的需求日益增长，尤其是对于能够引人入胜、轻松愉悦的书籍。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随着电子书、网络文学的兴起，越来越多的人开始追求高质量、有吸引力的内容，对于引人入胜书的阅读需求也相应增加。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市场上引人入胜的书籍种类繁多，涵盖了小说、散文、诗歌等多种形式，竞争激烈。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由于引人入胜书的市场需求大，许多出版社和作者都纷纷加入竞争，导致市场竞争格局更加复杂。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https://d.book118.com/476015151221010033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2024-09-02T14:31:14.177</cp:lastPrinted>
  <dcterms:created xsi:type="dcterms:W3CDTF">2024-09-02T06:31:14Z</dcterms:created>
  <dcterms:modified xsi:type="dcterms:W3CDTF">2024-09-02T06:31:16Z</dcterms:modified>
</cp:coreProperties>
</file>