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0DE41-898B-47BE-AD7C-3BE80E3D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13814-238B-4AEE-A101-E7FB22C9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C7577-55E1-4C29-AEBF-4B9419EE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57E28-804E-4689-8A39-15251C9F6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60129-08DA-4100-8964-478218BA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3B0DA-08C5-440A-8F46-FB8D37B1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B344F-A4E6-48F8-A9A9-3A67D538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A16E4-9364-4CE9-87D7-49871E4E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042C4-3060-49CE-8FFD-62BD6FA3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C165-9060-4A18-9E33-212E90B65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00B45-8D81-4E4B-8E43-D6DE921EB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21014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市现代教育技术应用研究中心刘继新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现代教育技术应用概述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市现代教育技术应用研究中心介绍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刘继新在现代教育技术应用领域的贡献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现代教育技术应用的发展趋势与挑战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市现代教育技术应用研究中心的未来发展计划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现代教育技术应用概述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现代教育技术的定义与发展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现代教育技术是指运用现代教育理论和现代信息技术，通过对教与学过程和资源的设计、开发、利用、管理和评价，以实现教学优化的理论和实践。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现代教育技术起源于20世纪中叶的视听教育运动，随着计算机和网络技术的发展，逐渐形成了以多媒体和网络技术为核心的现代教育技术体系。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当前，现代教育技术正朝着智能化、个性化、移动化等方向发展，为教育教学改革提供了有力支撑。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现代教育技术能够丰富教学手段和教学资源，提高学生的学习兴趣和积极性，从而提高教学质量。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通过远程教育、在线教育等方式，现代教育技术能够打破地域和时间限制，让更多人享受优质教育资源，促进教育公平。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推动教育教学改革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现代教育技术为教育教学改革提供了新思路和新方法，如翻转课堂、混合式教学等，有助于推动教育教学改革的深入发展。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现代教育技术应用的重要性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现代教育技术应用的研究现状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理论研究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当前对现代教育技术应用的理论研究主要集中在教育技术学、教育学、心理学等领域，探讨现代教育技术的本质、特点、规律等问题。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现代教育技术在各级各类教育中得到了广泛应用，如多媒体教学、网络教学、移动学习等，取得了显著成效。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未来，现代教育技术将更加注重个性化教学、智能化教学等方面的发展，同时面临着如何保障信息安全、如何促进教育公平等挑战。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市现代教育技术应用研究中心介绍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中心的成立是对国家教育现代化战略的积极响应，旨在推动教育技术的创新与应用，提升教育教学质量和效益。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响应国家教育现代化战略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随着信息技术的迅猛发展，教育信息化已成为不可逆转的趋势。中心的成立有助于推动教育信息化进程，促进教育公平和优质教育资源的共享。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适应教育信息化发展趋势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当前，教育教学改革已进入深水区，对教育技术的需求日益迫切。中心的成立将为教育教学改革提供有力的技术支撑和创新动力。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满足教育教学改革需求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中心成立背景与意义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67" r="26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中心设主任一名，副主任若干名，下设技术研发部、应用推广部、培训交流部等部门。各部门分工明确，协同工作，确保中心的高效运转。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中心的主要职能包括教育技术研究、教育技术产品开发、教育技术成果推广、教育技术培训等。通过履行这些职能，中心将为全市乃至全国的教育教学提供先进的技术支持和服务。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中心的组织架构与职能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中心的研究成果与影响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中心自成立以来，取得了一系列重要的研究成果，包括教育技术理论创新、教育技术产品开发、教育技术实验研究等方面的成果。这些成果在学术界和教育界产生了广泛的影响。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研究成果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的研究成果不仅在学术界和教育界产生了广泛的影响，还对社会产生了积极的影响。中心通过推广教育技术成果，促进了教育公平和优质教育资源的共享，提升了全社会的教育水平和素质。同时，中心还为企业提供了技术支持和人才培养服务，推动了教育信息化产业的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刘继新在现代教育技术应用领域的贡献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https://d.book118.com/476021014240010045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2024-09-14T22:44:39.472</cp:lastPrinted>
  <dcterms:created xsi:type="dcterms:W3CDTF">2024-09-14T14:44:39Z</dcterms:created>
  <dcterms:modified xsi:type="dcterms:W3CDTF">2024-09-14T14:44:41Z</dcterms:modified>
</cp:coreProperties>
</file>