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B913457-57B0-4408-8217-CA2084BE8F3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704023-E8C3-4125-862B-3C8CB9143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4FF942-487B-42FC-8532-12A1F83C1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53DB82-E2FF-428E-A378-EF8F064DB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571A1E-B31B-4ECE-BC59-2D77360C7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F48E37-65C2-4C81-BF0D-39B7E1D79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D6E861-D543-41D7-993B-6F1595CE07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61624E-7403-4592-9C65-CB167455F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254C51-39D1-4211-BAAE-9736FC51A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EC847A-61EA-48AB-8CA7-5A79C7374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9F403C-EAD9-436C-91C7-916643365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BA7B08-A922-4470-BDEB-D1A50E28E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7C373E8-C2FF-4237-8825-C0EA88A5F08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C87DF4F-318A-4F1E-89B3-C044F230E33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023150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提升售后服务绩效的专家培训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理解售后服务绩效培训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建立售后服务团队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售后服务技能培训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技术和工具支持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持续改进和创新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理解售后服务绩效培训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为什么要提升售后服务绩效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增加服务质量，提高满意度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提升客户满意度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减少流失，提升营收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提高客户留存率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建立长期合作关系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增加客户忠诚度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如何评估售后服务绩效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明确衡量标准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定义关键绩效指标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通过数据获取绩效信息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收集和分析数据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根据数据制定优化方案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制定改进计划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探讨成功背后的关键因素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关键成功因素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业绩提升秘诀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可借鉴的经验和教训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宝贵经验分享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避免失败经验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成功的案例分析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分享优秀企业的售后服务绩效案例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具体案例分析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成功经验分享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提升售后服务绩效的挑战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在提升售后服务绩效过程中，企业可能面临人员培训和发展、技术支持和设备更新、管理流程的优化等挑战，如何有效应对这些挑战是企业需要思考的关键问题。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挑战应对策略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制定培训计划，加强员工技能提升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人员培训和发展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跟进最新技术，设备定期更新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技术支持和设备更新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持续优化流程，提高效率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管理流程的优化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通过本章内容的学习，我们深入理解了提升售后服务绩效的重要性，以及评估绩效、成功案例分析和挑战的思考。在进一步的学习中，将更好地应对售后服务绩效的挑战，提高客户满意度和忠诚度。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建立售后服务团队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设计售后服务团队组织结构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明确各部门的职责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划分不同职能部门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需具备领导能力和行业经验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确定团队领导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确保工作高效协调进行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设立明确的职责和权限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招募和选拔高素质人才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根据职位需求明确要求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制定招聘标准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综合考察应聘者的综合能力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进行面试和评估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为新员工提供系统的培训计划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培训新员工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实施激励政策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制定奖励机制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建立员工激励体系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建立有效的考核体系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定期评估员工绩效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制定提升计划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售后服务团队的激励和考核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设定绩效目标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明确每个员工的职责目标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确保团队整体目标的实现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团队沟通与协作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良好的沟通和协作是售后服务团队高效运作的基础。建立有效的内部沟通机制，促进团队成员之间的合作和协调，妥善处理团队内部的冲突是至关重要的。只有在良好的团队氛围下，售后服务团队才能更好地为客户提供满意的服务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团队沟通与协作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确保信息畅通、反馈及时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建立良好的内部沟通机制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建立团队合作的文化氛围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促进团队合作和协调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采取有效的冲突解决策略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处理团队内部冲突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售后服务技能培训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售后服务技能的重要性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售后服务技能对于提升客户满意度和公司服务质量至关重要。良好的客户沟通技巧、出色的问题解决能力以及扎实的技术知识和能力，是成功的关键因素。通过专业的培训，员工可以不断提升这些关键技能，提高绩效表现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培训内容设计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明确培训目标和内容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制定培训计划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编排教学内容和顺序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设计培训课程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选择合适的教学手段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确定培训方法和工具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实施培训计划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合理安排培训时间和地点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培训时间和地点安排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评估培训效果和员工表现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培训效果评估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提供相关学习材料和工具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发放培训资料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https://d.book118.com/476023150013010104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131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提升售后服务绩效的专家培训</vt:lpstr>
      <vt:lpstr>目录</vt:lpstr>
      <vt:lpstr>第1章 理解售后服务绩效培训</vt:lpstr>
      <vt:lpstr>为什么要提升售后服务绩效</vt:lpstr>
      <vt:lpstr>如何评估售后服务绩效</vt:lpstr>
      <vt:lpstr>成功的案例分析</vt:lpstr>
      <vt:lpstr> </vt:lpstr>
      <vt:lpstr>挑战应对策略</vt:lpstr>
      <vt:lpstr>总结</vt:lpstr>
      <vt:lpstr>第二章 建立售后服务团队</vt:lpstr>
      <vt:lpstr>设计售后服务团队组织结构</vt:lpstr>
      <vt:lpstr>招募和选拔高素质人才</vt:lpstr>
      <vt:lpstr>售后服务团队的激励和考核</vt:lpstr>
      <vt:lpstr> </vt:lpstr>
      <vt:lpstr>团队沟通与协作</vt:lpstr>
      <vt:lpstr>第3章 售后服务技能培训</vt:lpstr>
      <vt:lpstr> </vt:lpstr>
      <vt:lpstr>培训内容设计</vt:lpstr>
      <vt:lpstr>实施培训计划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2024-09-29T14:54:36.062</cp:lastPrinted>
  <dcterms:created xsi:type="dcterms:W3CDTF">2024-09-29T06:54:36Z</dcterms:created>
  <dcterms:modified xsi:type="dcterms:W3CDTF">2024-09-29T06:54:38Z</dcterms:modified>
</cp:coreProperties>
</file>