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47A203-A207-453E-AA61-EE65DCB0E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D16AC-B570-4F05-A4E7-BB9C599F8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940287-A718-47A6-8C17-551660F5B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E7BD2-7367-426F-93D4-B1E7CF9AF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D4E736-BB45-4562-8C04-2AC0B4758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5D05F2-9E40-4857-8EBA-50FB667E1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95F7DD-5EF7-48FB-954E-FF1845828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40FB92-1C17-4EA8-849E-E9F622816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36BC52-23A6-4B3F-8ACC-CBC933E6D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0B78AB-8278-47A0-9739-2430626D3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61E12-B128-4FB2-AE2D-1507E7192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2324110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心肺复苏讲解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心肺复苏的实践操作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心肺复苏的成功案例和启示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心肺复苏的推广和普及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15" r="1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817" b="1281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生命抢救的关键时刻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在心脏骤停的情况下，心肺复苏是抢救生命的关键措施，每延迟一分钟，患者的生存率就会下降约10%。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在心脏骤停发生时，及时进行心肺复苏可以暂时替代心脏和肺的功能，为患者争取宝贵的抢救时间。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在等待专业救援人员到场之前，现场施救者的及时干预对于患者的生命抢救至关重要。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及时、准确的心肺复苏可以最大限度地保护患者的脑、心、肺等重要器官的功能，减少因缺血、缺氧造成的损伤。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提高公众对心肺复苏的认知和技能，使更多人在关键时刻能够挺身而出，为挽救生命贡献自己的力量。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8394" r="839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161" r="816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正确的心肺复苏操作可以有效提高患者的生存率，减少后遗症和残疾的发生。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提高心肺复苏成功率的重要性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在公共场所，如商场、车站、学校等，配备自动体外除颤器（AED）并加强培训，让更多人掌握心肺复苏技能是必要的。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公共场所工作人员、警察、消防员等特定职业人员应接受心肺复苏培训，以便在紧急情况下能够迅速施救。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2" b="774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907" b="1690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通过媒体宣传、公益讲座等形式普及心肺复苏知识，提高公众的急救意识和技能水平，让更多人能够在关键时刻发挥重要作用。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615" b="1461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心肺复苏在公共场所的普及性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心肺复苏的基本知识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750" r="287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0117" r="401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41" r="238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心肺复苏是一种紧急抢救措施，通过胸外按压和人工呼吸来恢复心脏骤停患者的自主心跳和呼吸。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通过胸外按压产生胸腔内压力的变化，促使心脏排血，人工呼吸为大脑提供氧气，以维持生命体征。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心肺复苏的定义和原理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判断现场环境安全 → 呼叫急救服务 → 检查患者意识 → 进行5个循环的心肺复苏（每循环30次胸外按压和2次人工呼吸）→ 评估患者反应 → 继续心肺复苏或进行其他急救措施。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确保按压位置正确、力度适中、频率稳定，避免过度通气和胃部胀气，保持呼吸道通畅，避免按压过快或过慢。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心肺复苏的步骤和注意事项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心肺复苏可以显著提高心脏骤停患者的生存率，每延迟一分钟进行心肺复苏，患者生存率下降约10%。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大量临床研究和案例证明心肺复苏的有效性，全球范围内广泛推广和培训心肺复苏技能，以提高公众的急救意识和能力。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心肺复苏的有效性和科学依据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科学依据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心肺复苏的实践操作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https://d.book118.com/476023241100010041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2024-09-08T04:46:25.950</cp:lastPrinted>
  <dcterms:created xsi:type="dcterms:W3CDTF">2024-09-07T20:46:25Z</dcterms:created>
  <dcterms:modified xsi:type="dcterms:W3CDTF">2024-09-07T20:46:27Z</dcterms:modified>
</cp:coreProperties>
</file>