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5473E-780B-4671-8F4F-06864AA82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E049F-66F2-4161-BD44-9D8B34444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63F18-6EE5-417D-9778-3D58AC117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15AA65-E8E0-4AD7-9739-B55B7C183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828EA8-4BA2-4C9F-982A-BADD7007D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7E8E17-85D7-4FB7-87B3-A05727385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0F4243-CE4C-434C-A72F-FC015AF14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874F4-09B7-41F5-BA1A-9E33B4D1C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4B4CC-8C08-48C7-A28F-1E9B09D2B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CCEE0-2BD4-44C5-8A3C-D89914CDD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DDD2A-D6F1-4F40-8285-76E707DCA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24152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互联网产品平台化运营模式分析以微信为例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微信平台化运营模式概述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微信平台化运营模式的构成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微信平台化运营模式的特点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微信平台化运营模式的优势分析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微信平台化运营模式的挑战与对策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通过对微信等典型互联网产品的深入研究，了解其平台化运营模式的具体实践、优势及挑战，为相关企业提供借鉴和参考。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分析互联网产品平台化运营模式的现状和发展趋势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微信作为一款成功的互联网产品，其平台化运营模式具有独特之处。通过对其成功因素的分析，可以为其他互联网产品的平台化运营提供启示。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探讨微信平台化运营模式的成功因素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微信平台化运营模式的发展历程及现状：介绍微信从单一社交工具到综合性平台的转变过程，以及当前微信平台化运营模式的主要特点和表现。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微信平台化运营模式的优势分析：详细阐述微信平台化运营模式在用户体验、资源整合、商业价值等方面的优势，以及这些优势如何为微信带来持续的发展和成功。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微信平台化运营模式的挑战及应对策略：探讨微信在平台化运营过程中所面临的挑战，如用户隐私保护、内容质量管控、商业竞争压力等，并分析微信如何应对这些挑战，以保持其平台化运营模式的稳健发展。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对其他互联网产品的启示：基于微信平台化运营模式的分析，提炼出对其他互联网产品有借鉴意义的经验和教训，为相关企业提供参考。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微信平台化运营模式概述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指通过搭建一个开放、共享的平台，吸引并整合多方资源，为用户提供更丰富、便捷的服务，同时实现平台自身的快速发展和价值提升。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平台化运营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微信作为一款社交应用，通过不断开放API接口、引入第三方开发者、搭建小程序平台等方式，将自身打造成一个综合性的服务平台，为用户提供社交、支付、购物、娱乐等多种服务。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微信平台化运营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微信平台化运营的定义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00" r="2420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微信以社交功能为主，提供基础的聊天、语音、视频等功能。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微信逐步开放API接口，允许第三方开发者在微信平台上开发应用，为用户提供更丰富的服务。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开放API接口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微信通过引入第三方开发者，进一步丰富了平台上的应用和服务，同时也为开发者提供了更多的商业机会。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引入第三方开发者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微信推出小程序平台，允许开发者在微信内开发并发布小程序，为用户提供更加便捷的服务体验。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搭建小程序平台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微信平台化运营的发展历程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微信拥有庞大的用户群体，为平台化运营提供了坚实的基础。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开放平台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微信通过开放API接口和引入第三方开发者，打造了一个开放、共享的平台，为用户提供了更加丰富的服务。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跨平台整合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微信能够实现跨平台整合，将不同领域的应用和服务整合到一个平台上，为用户提供更加便捷的服务体验。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社交属性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微信作为一款社交应用，具有天然的社交属性，能够吸引用户并增加用户黏性。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微信平台化运营的核心竞争力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微信平台化运营模式的构成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提供即时通讯、朋友圈、公众号等社交服务，满足用户日常沟通需求。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社交功能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小程序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集成微信支付，为用户提供便捷、安全的支付体验。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提供轻量级应用服务，用户无需下载安装即可使用。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基础服务层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通过开放API和SDK，吸引第三方开发者为微信平台开发各类应用，如游戏、电商、工具等。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多样化应用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设立微信应用商店，对第三方应用进行审核和管理，确保应用质量和用户体验。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应用商店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通过算法推荐、社交分享等方式，帮助优质应用在微信平台上获得更多曝光和用户。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应用推广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应用服务层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收集并分析用户在微信平台上的行为数据，包括点击、浏览、购买等，以深入了解用户需求。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对第三方应用的使用情况进行统计和分析，为开发者提供优化建议和数据支持。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数据共享与协同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在保护用户隐私的前提下，与第三方进行数据共享和协同，提升整体运营效率和用户体验。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设立激励机制，如举办开发者大赛、设立创新基金等，鼓励开发者为微信平台贡献优质应用和创意。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开发者支持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提供完善的开发者文档、工具和支持服务，降低开发难度和成本。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开发者社区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建立开发者社区，鼓励开发者之间交流经验、分享技术成果，形成良好的技术氛围。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开发者生态层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微信平台化运营模式的特点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微信平台允许第三方开发者接入，提供API接口和SDK开发工具包，支持各类应用和服务在微信平台上运行和推广。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微信平台上的用户、内容、数据等资源可以与第三方开发者共享，形成互利共赢的生态系统。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开放性与共享性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https://d.book118.com/476024152132010042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2024-09-10T01:29:56.375</cp:lastPrinted>
  <dcterms:created xsi:type="dcterms:W3CDTF">2024-09-09T17:29:56Z</dcterms:created>
  <dcterms:modified xsi:type="dcterms:W3CDTF">2024-09-09T17:29:58Z</dcterms:modified>
</cp:coreProperties>
</file>