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8FC8F-5BF4-4CCE-95F3-889AD8643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B187D-448E-490A-A9B7-F4886958A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D831E-A4C6-474E-ADAD-DBEEEE8C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10B1B-D23B-4638-91ED-C44B3CD37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5A223-BC5F-4C98-AFBE-24460DD9A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05496-5389-465A-97C8-C76B767F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B699E-3B8C-44F5-B1D9-AF92EE283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A797C-C06E-477B-8600-D9C1F8DF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962F6-F053-4047-A24B-C2DDACA6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93D2E-9511-43CC-AD6F-17ADFC92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92AFE-FB94-46C6-9F27-0152A5858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14" r:id="rId2"/>
    <p:sldLayoutId id="2147491315" r:id="rId3"/>
    <p:sldLayoutId id="2147491316" r:id="rId4"/>
    <p:sldLayoutId id="2147491317" r:id="rId5"/>
    <p:sldLayoutId id="2147491318" r:id="rId6"/>
    <p:sldLayoutId id="2147491319" r:id="rId7"/>
    <p:sldLayoutId id="2147491320" r:id="rId8"/>
    <p:sldLayoutId id="2147491321" r:id="rId9"/>
    <p:sldLayoutId id="2147491322" r:id="rId10"/>
    <p:sldLayoutId id="214749132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2423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蔬菜种子的储存与保存技巧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蔬菜种子的储存环境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蔬菜种子的保存方法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蔬菜种子的储存容器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蔬菜种子的储存期限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蔬菜种子的质量检测与维护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蔬菜种子的储存与保存注意事项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蔬菜种子的储存环境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温度控制</a:t>
            </a:r>
            <a:endParaRPr lang="zh-CN" altLang="en-US"/>
          </a:p>
        </p:txBody>
      </p:sp>
      <p:sp>
        <p:nvSpPr>
          <p:cNvPr id="10489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适宜温度：根据蔬菜种子的种类和特性选择适宜的储存温度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恒温保存：保持储存环境的温度稳定，避免温度波动对种子产生不良影响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温度记录：定期记录储存环境的温度，以便及时调整和控制温度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低温保存：将蔬菜种子储存在0-5℃的低温条件下，可延长种子的寿命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湿度调节</a:t>
            </a:r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湿度对蔬菜种子的影响：湿度过高会导致种子发霉，湿度过低则会使种子失去水分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储存环境的湿度要求：一般控制在50%-60%之间，以保持种子的干燥和活力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调节湿度的方法：使用湿度调节剂、吸湿剂等工具，或者将种子放在密闭的容器中，并放入适量的干燥剂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注意问题：储存环境的湿度要保持稳定，避免剧烈变化对种子的影响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空气流通</a:t>
            </a:r>
            <a:endParaRPr lang="zh-CN" altLang="en-US"/>
          </a:p>
        </p:txBody>
      </p:sp>
      <p:sp>
        <p:nvSpPr>
          <p:cNvPr id="10490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蔬菜种子需要良好的空气流通以保持干燥和防止霉菌生长。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储存环境应避免潮湿和密闭，以防止种子发霉。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良好的空气流通有助于种子呼吸，保持其活力和生命力。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定期检查储存环境的空气流通情况，确保种子处于良好的储存状态。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光照管理</a:t>
            </a:r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避免阳光直射，防止高温和紫外线对种子的伤害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2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保持恒定的光照强度和时间，以满足种子正常生长的需要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8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根据不同蔬菜种子的需求，调整光照强度和时间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4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定期检查光照设备，确保其正常工作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蔬菜种子的保存方法</a:t>
            </a:r>
            <a:endParaRPr lang="zh-CN" altLang="en-US"/>
          </a:p>
        </p:txBody>
      </p:sp>
      <p:sp>
        <p:nvSpPr>
          <p:cNvPr id="10491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密封保存法</a:t>
            </a:r>
            <a:endParaRPr lang="zh-CN" altLang="en-US"/>
          </a:p>
        </p:txBody>
      </p:sp>
      <p:sp>
        <p:nvSpPr>
          <p:cNvPr id="1049202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简介：将蔬菜种子放入密封容器中，以隔绝空气中的氧气和水分，保持种子的干燥和低氧环境。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适用范围：适用于大部分蔬菜种子的保存，尤其是需要保持干燥的种子。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操作方法：将种子放入密封容器中，如玻璃瓶、塑料瓶等，尽量排除容器内的空气，然后盖紧盖子。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注意事项：定期检查种子的干燥程度，如发现湿度过高或种子受潮，应及时处理。同时，避免阳光直射和高温环境。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低温保存法</a:t>
            </a:r>
            <a:endParaRPr lang="zh-CN" altLang="en-US"/>
          </a:p>
        </p:txBody>
      </p:sp>
      <p:sp>
        <p:nvSpPr>
          <p:cNvPr id="104926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操作方法：将蔬菜种子放入密封的容器中，然后放入冰箱或冷库中，保持温度在0-5℃之间。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简介：低温保存法是一种有效的蔬菜种子保存方法，通过降低温度来延缓种子的新陈代谢，延长种子的保存时间。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85714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注意事项：在保存过程中要定期检查种子的状况，确保没有受潮、发霉或虫蛀等问题。同时也要注意温度的稳定，避免温度波动对种子产生不良影响。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适用范围：低温保存法适用于大部分蔬菜种子的保存，特别是对于一些容易失去活性的种子，如豌豆、胡萝卜等。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干燥保存法</a:t>
            </a:r>
            <a:endParaRPr lang="zh-CN" altLang="en-US"/>
          </a:p>
        </p:txBody>
      </p:sp>
      <p:sp>
        <p:nvSpPr>
          <p:cNvPr id="104931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原理：通过降低种子周围湿度，抑制微生物生长，延长种子保存时间。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方法：将种子放在干燥、通风良好的地方，如铁皮柜或木柜内，避免直接阳光照射。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注意事项：定期检查种子是否潮湿，如有必要可进行晾晒。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适用范围：适用于大部分蔬菜种子的保存。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真空保存法</a:t>
            </a:r>
            <a:endParaRPr lang="zh-CN" altLang="en-US"/>
          </a:p>
        </p:txBody>
      </p:sp>
      <p:sp>
        <p:nvSpPr>
          <p:cNvPr id="10493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原理：通过降低氧气含量来抑制种子呼吸，延长种子寿命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优点：有效延长种子保存时间，降低发芽率下降的速度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注意事项：操作时需确保真空袋完好无损，定期检查保存情况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操作方法：将种子放入真空袋中，排除空气后密封保存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蔬菜种子的储存容器</a:t>
            </a:r>
            <a:endParaRPr lang="zh-CN" altLang="en-US"/>
          </a:p>
        </p:txBody>
      </p:sp>
      <p:sp>
        <p:nvSpPr>
          <p:cNvPr id="10494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容器的选择</a:t>
            </a:r>
            <a:endParaRPr lang="zh-CN" altLang="en-US"/>
          </a:p>
        </p:txBody>
      </p:sp>
      <p:sp>
        <p:nvSpPr>
          <p:cNvPr id="104949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清洁：使用前确保容器干净无菌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材质：选择密封性好的容器，如玻璃罐或塑料瓶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大小：根据种子数量选择合适大小的容器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标签：在容器上贴上标签，注明种子名称和储存日期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容器的清洁与消毒</a:t>
            </a:r>
            <a:endParaRPr lang="zh-CN" altLang="en-US"/>
          </a:p>
        </p:txBody>
      </p:sp>
      <p:sp>
        <p:nvSpPr>
          <p:cNvPr id="10495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8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容器使用前应彻底清洗干净，确保无残留物。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建议使用密封性好的容器，以保持种子的干燥和防潮。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0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容器在使用前应进行消毒处理，可用紫外线照射或高温消毒。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2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储存容器应存放在阴凉干燥的地方，避免阳光直射和高温。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https://d.book118.com/476024233011010050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宋体</vt:lpstr>
      <vt:lpstr>微软雅黑</vt:lpstr>
      <vt:lpstr>Office Theme</vt:lpstr>
      <vt:lpstr>蔬菜种子的储存与保存技巧</vt:lpstr>
      <vt:lpstr>目录</vt:lpstr>
      <vt:lpstr>蔬菜种子的储存环境</vt:lpstr>
      <vt:lpstr>温度控制</vt:lpstr>
      <vt:lpstr>湿度调节</vt:lpstr>
      <vt:lpstr>空气流通</vt:lpstr>
      <vt:lpstr>光照管理</vt:lpstr>
      <vt:lpstr>蔬菜种子的保存方法</vt:lpstr>
      <vt:lpstr>密封保存法</vt:lpstr>
      <vt:lpstr>低温保存法</vt:lpstr>
      <vt:lpstr>干燥保存法</vt:lpstr>
      <vt:lpstr>真空保存法</vt:lpstr>
      <vt:lpstr>蔬菜种子的储存容器</vt:lpstr>
      <vt:lpstr>容器的选择</vt:lpstr>
      <vt:lpstr>容器的清洁与消毒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2024-09-15T03:41:43.526</cp:lastPrinted>
  <dcterms:created xsi:type="dcterms:W3CDTF">2024-09-14T19:41:43Z</dcterms:created>
  <dcterms:modified xsi:type="dcterms:W3CDTF">2024-09-14T19:41:46Z</dcterms:modified>
</cp:coreProperties>
</file>