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447DCC-5F7D-4F7F-9D35-522190408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988672-33BC-43A8-81E4-DF7C7F3D3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AE0979-58E2-4352-93E1-EE223DC23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A5DD2D-8EFA-4B29-A289-E040EE9EF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E77651-59DF-4B51-B30F-2ACB22604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1FDE5F-E92E-49E8-B69F-448AD26B6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17C621-132D-40A7-97FD-9DA94C938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30A58B-F81E-4943-B20E-04FB4FEFA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3BD83B-D31B-4099-BABA-16A49EA9D3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164BFD-0AE7-4A7E-B7BC-468E88B94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7F0FD2-F154-492A-A2A5-7F44B14EB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6.jpeg" /><Relationship Id="rId4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6025010145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珍爱生命关注生产安全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2024-02-06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生产安全概念与重要性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危险源辨识与风险评估方法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安全生产管理体系建设与实践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应急预案制定与演练组织实施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事故报告调查处理与责任追究机制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职业病危害防治与健康促进措施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生产安全概念与重要性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44286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生产安全是指在生产过程中，通过采取一系列措施，确保人员、设备、环境等不受到损害或危险的状态。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995439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生产安全对于企业的稳定发展、员工的生命健康、社会的和谐稳定具有重要意义。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3927704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实现生产安全，可以提高企业的生产效率和经济效益，保障员工的权益和福利，同时也有助于树立良好的企业形象。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40343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690" r="29690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9" name="Freeform 9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5" name="Freeform 15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1" name="AutoShape 21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生产安全定义及意义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1833" r="1183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8417" r="1841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事故发生的原因主要包括人的不安全行为、物的不安全状态、管理缺陷以及环境因素等。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事故后果往往十分严重，可能导致人员伤亡、财产损失、环境污染等，给企业和社会带来巨大损失。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一些重大事故还会对企业声誉造成严重影响，甚至导致企业倒闭。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事故发生原因及后果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企业作为社会成员之一，有责任保障生产安全，维护员工和社会的利益。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法律法规对企业生产安全提出了明确要求，包括制定安全规章制度、配备安全设施、进行安全培训等。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企业应认真履行社会责任，严格遵守法律法规，确保生产安全，为社会的和谐稳定做出贡献。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5524" r="15524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企业社会责任与法律法规要求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危险源辨识与风险评估方法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613" r="1261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根据危险源的性质和特点，可以将其分为物理性危险源、化学性危险源、生物性危险源、心理性危险源等类型。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通过现场观察、员工访谈、安全检查表等手段，对生产过程中的危险源进行全面、系统的辨识，并记录危险源的名称、位置、性质等信息。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危险源分类及辨识技巧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辨识技巧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危险源分类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包括确定评估对象、辨识危险源、分析风险、确定风险等级、制定控制措施等环节。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方法论述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风险评估可以采用定性评估、定量评估、半定量评估等方法，其中定性评估主要依据经验判断，定量评估则通过数学模型进行计算，半定量评估则结合两者进行。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风险评估流程与方法论述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94" r="250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预防措施制定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根据风险评估结果，针对不同类型的危险源制定相应的预防措施，包括技术措施、管理措施、教育措施等。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为确保预防措施的有效实施，需要制定详细的实施计划，明确责任部门、实施时间、所需资源等，并对实施过程进行监督和检查。同时，还需要建立应急预案，以便在发生事故时能够及时、有效地应对。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预防措施制定与实施策略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安全生产管理体系建设与实践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建立安全生产组织架构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成立专门的安全生产管理机构，明确各级管理人员和职责，形成有效的安全生产管理网络。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确立安全生产政策和目标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明确企业安全生产的指导思想和具体目标，为安全生产工作提供方向。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制定安全生产管理制度和流程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建立完善的安全生产管理制度和流程，确保各项工作有章可循。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安全生产管理体系框架构建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对各岗位进行安全生产职责划分，确保每个员工都清楚自己的安全职责。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针对不同岗位和员工需求，开展安全生产培训和教育，提高员工的安全意识和技能。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制定并实施安全操作规程，规范员工的操作行为，防止因操作不当引发安全事故。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536" r="29536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9" name="Freeform 9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5" name="Freeform 15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1" name="AutoShape 21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AutoShape 24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明确岗位职责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开展培训教育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实施安全操作规程</a:t>
            </a:r>
            <a:endParaRPr lang="en-US" sz="1100"/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岗位职责明确与培训教育开展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建立多层次的监督检查机制，包括日常检查、专项检查、定期检查等，确保各项安全生产工作得到有效监督。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完善监督检查机制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对检查中发现的隐患和问题，及时采取措施进行整改，消除事故隐患。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及时发现和整改隐患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对发生的安全事故进行严肃处理，依法追究相关责任人的责任，形成有效的警示和震慑作用。同时，总结经验教训，防止类似事故再次发生。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严格事故处理和责任追究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监督检查机制完善及整改落实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https://d.book118.com/476025010145010051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2024-09-17T13:27:27.541</cp:lastPrinted>
  <dcterms:created xsi:type="dcterms:W3CDTF">2024-09-17T05:27:27Z</dcterms:created>
  <dcterms:modified xsi:type="dcterms:W3CDTF">2024-09-17T05:27:29Z</dcterms:modified>
</cp:coreProperties>
</file>