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434AD-960B-4970-82C9-875FBE2FA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0185A-9212-4267-B37D-AE05A2A66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9721A-6034-40DF-9DB3-3EE986DA8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56F12-7C12-410E-985D-A2CCF37F6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E48A83-8EDE-489D-9FED-DA7F21335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09600B-73B6-4E9D-9AD3-8CFBBACBB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FD82B6-F569-48F9-88A5-9FF21A2B5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0B555-AE6A-40F0-802A-5EE1E9853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B585D-0988-4228-A7F3-A41ABEBD4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80585-F09C-4E03-91EB-BAA4C4AF7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07ADE-92AF-4DF7-AB6D-34433412F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30145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外科护理肿瘤病人的护理\n## 1.肿瘤病人的基本概念及分类\n### 1.1肿瘤的定义与分类\n### 1.2肿瘤的发病原因与危险因素\n### 1.3肿瘤的诊断与治疗方法\n## 2.外科护理肿瘤病人的重要性\n### 2.1外科护理在肿瘤治疗中的作用\n### 2.2外科护理对肿瘤病人生活质量的影响\n### 2.3外科护理肿瘤病人的伦理关怀\n## 3.肿瘤病人的术前护理\n### 3.1术前心理护理与沟通\n### 3.2术前身体状况评估与准备\n### 3.3术前特殊检查与护理\n## 4.肿瘤病人的术后护理\n### 4.1术后生命体征监测与护理\n### 4.2术后创口护理与预防感染\n### 4.3术后并发症的预防与护理\n## 5.肿瘤病人的化疗护理\n### 5.1化疗药物的分类与使用方法\n### 5.2化疗副作用的观察与护理\n### 5.3化疗期间的营养支持与护理\n## 6.肿瘤病人的放疗护理\n### 6.1放疗的原理与分类\n### 6.2放疗副作用的观察与护理\n### 6.3放疗期间的皮肤护理与康复\n## 7.肿瘤病人的心理护理与康复\n### 7.1心理护理在肿瘤治疗中的作用\n### 7.2心理干预方法与技巧\n### 7.3肿瘤病人的康复指导与生活调整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外科护理肿瘤病人的护理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肿瘤病人的基本概念及分类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肿瘤是指细胞异常增殖形成的新生物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良性肿瘤：生长缓慢，边界清晰，很少侵犯周围组织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恶性肿瘤：生长迅速，边界不清晰，容易侵犯周围组织并转移到远处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肿瘤的分类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根据组织来源分类：上皮性肿瘤、间叶性肿瘤、神经源性肿瘤等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根据肿瘤的良恶性分类：良性肿瘤、恶性肿瘤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根据肿瘤的发病部位分类：颅内肿瘤、胸部肿瘤、腹部肿瘤等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肿瘤的发病原因与危险因素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肿瘤的发病原因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遗传因素：基因突变、染色体异常等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环境因素：空气污染、化学物质、紫外线等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生活习惯：吸烟、饮酒、高脂饮食等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肿瘤的危险因素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家族遗传史：肿瘤家族史的人群发病风险较高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年龄：随着年龄的增长，肿瘤的发病风险逐渐增加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慢性疾病：患有慢性肝炎、胃炎等疾病的人群发病风险较高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9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影像学检查：X线、CT、MRI等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实验室检查：肿瘤标志物、病理检查等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内镜检查：胃镜、肠镜等</a:t>
                </a:r>
                <a:endParaRPr/>
              </a:p>
            </p:txBody>
          </p:sp>
          <p:sp>
            <p:nvSpPr>
              <p:cNvPr id="29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肿瘤的诊断方法</a:t>
                </a:r>
                <a:endParaRPr/>
              </a:p>
            </p:txBody>
          </p:sp>
          <p:sp>
            <p:nvSpPr>
              <p:cNvPr id="30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0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外科治疗：手术切除、姑息手术等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化疗：使用抗肿瘤药物杀死肿瘤细胞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放疗：利用放射线杀死肿瘤细胞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免疫治疗：通过调节免疫系统来治疗肿瘤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靶向治疗：针对肿瘤细胞特定基因突变的药物</a:t>
                </a:r>
                <a:endParaRPr/>
              </a:p>
            </p:txBody>
          </p:sp>
          <p:sp>
            <p:nvSpPr>
              <p:cNvPr id="30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肿瘤的治疗方法</a:t>
                </a:r>
                <a:endParaRPr/>
              </a:p>
            </p:txBody>
          </p:sp>
          <p:sp>
            <p:nvSpPr>
              <p:cNvPr id="30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肿瘤的诊断与治疗方法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外科护理肿瘤病人的重要性</a:t>
            </a:r>
            <a:endParaRPr/>
          </a:p>
        </p:txBody>
      </p:sp>
      <p:sp>
        <p:nvSpPr>
          <p:cNvPr id="3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外科护理是肿瘤治疗的重要组成部分</a:t>
                </a:r>
                <a:endParaRPr/>
              </a:p>
            </p:txBody>
          </p:sp>
          <p:sp>
            <p:nvSpPr>
              <p:cNvPr id="3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手术前的护理：为手术做好充分的准备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手术后的护理：确保病人恢复健康，减少并发症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化疗和放疗的护理：减轻病人的不适，提高治疗效果</a:t>
                </a:r>
                <a:endParaRPr/>
              </a:p>
            </p:txBody>
          </p:sp>
          <p:sp>
            <p:nvSpPr>
              <p:cNvPr id="3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外科护理可以提高病人的生活质量</a:t>
                </a:r>
                <a:endParaRPr/>
              </a:p>
            </p:txBody>
          </p:sp>
          <p:sp>
            <p:nvSpPr>
              <p:cNvPr id="3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减轻疼痛：提供有效的疼痛管理措施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预防感染：严格执行无菌操作，保持伤口清洁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提高营养：提供合理的饮食指导，保证营养摄入</a:t>
                </a:r>
                <a:endParaRPr/>
              </a:p>
            </p:txBody>
          </p:sp>
          <p:sp>
            <p:nvSpPr>
              <p:cNvPr id="3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外科护理在肿瘤治疗中的作用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外科护理对肿瘤病人生活质量的影响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外科护理可以改善病人的心理状况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提供心理支持：倾听病人的顾虑，给予关怀和鼓励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心理干预：采取认知行为疗法等方法，帮助病人调整心态</a:t>
                </a:r>
                <a:endParaRPr/>
              </a:p>
            </p:txBody>
          </p:sp>
          <p:pic>
            <p:nvPicPr>
              <p:cNvPr id="3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外科护理可以提高病人的生活自理能力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康复训练：指导病人进行功能锻炼，提高自理能力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生活指导：提供日常生活中的注意事项，帮助病人适应生活</a:t>
                </a:r>
                <a:endParaRPr/>
              </a:p>
            </p:txBody>
          </p:sp>
          <p:pic>
            <p:nvPicPr>
              <p:cNvPr id="3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4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4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保护病人的个人信息，不泄露病情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尊重病人的治疗选择，提供科学的治疗建议</a:t>
                </a:r>
                <a:endParaRPr/>
              </a:p>
            </p:txBody>
          </p:sp>
          <p:sp>
            <p:nvSpPr>
              <p:cNvPr id="3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尊重病人的隐私和权利</a:t>
                </a:r>
                <a:endParaRPr/>
              </a:p>
            </p:txBody>
          </p:sp>
        </p:grpSp>
        <p:grpSp>
          <p:nvGrpSpPr>
            <p:cNvPr id="34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提供心理支持，帮助病人建立信心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关注病人的情绪变化，及时给予关怀和疏导</a:t>
                </a:r>
                <a:endParaRPr/>
              </a:p>
            </p:txBody>
          </p:sp>
          <p:sp>
            <p:nvSpPr>
              <p:cNvPr id="3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关注病人的心理需求</a:t>
                </a:r>
                <a:endParaRPr/>
              </a:p>
            </p:txBody>
          </p:sp>
        </p:grpSp>
        <p:grpSp>
          <p:nvGrpSpPr>
            <p:cNvPr id="35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细致入微的关怀，让病人感受到温暖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耐心倾听，理解病人的痛苦和需求</a:t>
                </a:r>
                <a:endParaRPr/>
              </a:p>
            </p:txBody>
          </p:sp>
          <p:sp>
            <p:nvSpPr>
              <p:cNvPr id="3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提供人性化的护理服务</a:t>
                </a:r>
                <a:endParaRPr/>
              </a:p>
            </p:txBody>
          </p:sp>
        </p:grpSp>
      </p:grpSp>
      <p:pic>
        <p:nvPicPr>
          <p:cNvPr id="35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5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5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5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外科护理肿瘤病人的伦理关怀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肿瘤病人的术前护理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评估病人的心理状况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了解病人的心理需求，担心和顾虑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评估病人的心理承受能力，能否承受手术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给予关怀和鼓励，增强病人的信心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提供手术相关的信息，帮助病人了解手术过程和效果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加强沟通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与病人及家属建立良好的沟通渠道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及时解答病人的疑问，消除顾虑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术前心理护理与沟通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术前身体状况评估与准备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评估病人的身体状况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了解病人的基本病史，如心脏病、糖尿病等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检查病人的重要脏器功能，如肝肾功能、心肺功能等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做好术前准备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调整病人的饮食，保证营养摄入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预防性使用抗生素，减少感染风险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训练病人进行深呼吸和有效咳嗽，减轻术后不适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特殊检查</a:t>
                </a:r>
                <a:endParaRPr/>
              </a:p>
            </p:txBody>
          </p:sp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心电图、胸部X线等检查，评估心肺功能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血液检查，了解病人的凝血功能和肝肾功能</a:t>
                </a:r>
                <a:endParaRPr/>
              </a:p>
            </p:txBody>
          </p:sp>
          <p:sp>
            <p:nvSpPr>
              <p:cNvPr id="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特殊护理</a:t>
                </a:r>
                <a:endParaRPr/>
              </a:p>
            </p:txBody>
          </p:sp>
          <p:sp>
            <p:nvSpPr>
              <p:cNvPr id="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对于有糖尿病的病人，控制血糖水平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对于有高血压的病人，调整血压，保证手术安全</a:t>
                </a:r>
                <a:endParaRPr/>
              </a:p>
            </p:txBody>
          </p:sp>
          <p:sp>
            <p:nvSpPr>
              <p:cNvPr id="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术前特殊检查与护理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肿瘤病人的术后护理</a:t>
            </a:r>
            <a:endParaRPr/>
          </a:p>
        </p:txBody>
      </p:sp>
      <p:sp>
        <p:nvSpPr>
          <p:cNvPr id="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监测心率、血压、呼吸、血氧饱和度等指标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定期检查病人的意识状态，判断有无意识障碍</a:t>
                </a:r>
                <a:endParaRPr/>
              </a:p>
            </p:txBody>
          </p:sp>
          <p:pic>
            <p:nvPicPr>
              <p:cNvPr id="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对于生命体征不稳定的病人，给予及时处理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保持呼吸道通畅，防止窒息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根据病人的病情，调整输液速度和输液量</a:t>
                </a:r>
                <a:endParaRPr/>
              </a:p>
            </p:txBody>
          </p:sp>
          <p:pic>
            <p:nvPicPr>
              <p:cNvPr id="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https://d.book118.com/476030145010010050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外科护理肿瘤病人的护理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2024-09-15T02:51:30.476</cp:lastPrinted>
  <dcterms:created xsi:type="dcterms:W3CDTF">2024-09-14T18:51:30Z</dcterms:created>
  <dcterms:modified xsi:type="dcterms:W3CDTF">2024-09-14T18:51:32Z</dcterms:modified>
</cp:coreProperties>
</file>