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51F21-9D6B-4675-B7E0-0FFF628B2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6C1A2-0FA5-4707-8E8B-99FD6C56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01B99-71C0-4263-8A1D-6601B40DB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7406C-D83B-4C39-AF4B-EDEA6BE04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AD80B-D0E5-46D0-99DD-051086BA4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5AE5D-9877-4F07-AF4F-DF85104F4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D4521A-8A71-4419-968B-78F33A12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9659F-4E16-4889-BCFC-DF5FD125D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B2BF4F-34FC-4E06-99BE-DA7B26CF6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270B9-045C-4FF4-B231-A2386830D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26DBC-F7BA-4AC3-A4F1-3791EBC8E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3021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后出血产程护理\n## 1.产后出血的定义与原因\n### 1.1产后出血的定义及临床表现\n### 1.2产后出血的常见原因分析\n### 1.3产后出血对母体及新生儿的影响\n## 2.产程护理的基本概念与重要性\n### 2.1产程护理的定义及目标\n### 2.2产程护理在产后出血预防中的作用\n### 2.3产程护理对母婴健康的意义\n## 3.产后出血的产程护理措施\n### 3.1第一产程的护理要点及技巧\n### 3.2第二产程的护理要点及技巧\n### 3.3第三产程的护理要点及技巧\n## 4.产后出血的急救与处理\n### 4.1产后出血的及时发现与评估\n### 4.2产后出血的急救措施与操作流程\n### 4.3产后出血的处理方法与预后评估\n## 5.产后出血的预防策略与方法\n### 5.1孕期管理与健康教育在预防产后出血中的作用\n### 5.2产程管理的优化与产后出血的预防\n### 5.3产后出血的个体化预防措施与方案\n## 6.产后出血产程护理的实践案例与分析\n### 6.1成功预防产后出血的案例分析\n### 6.2产后出血处理的实践案例分享\n### 6.3产后出血产程护理的经验与教训总结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产后出血产程护理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产后出血的定义与原因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胎儿娩出后24小时内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阴道流血量超过500毫升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剖宫产者术后24小时内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累计流血量超过1000毫升</a:t>
                </a:r>
                <a:endParaRPr/>
              </a:p>
            </p:txBody>
          </p:sp>
          <p:sp>
            <p:nvSpPr>
              <p:cNvPr id="22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产后出血的定义</a:t>
                </a:r>
                <a:endParaRPr/>
              </a:p>
            </p:txBody>
          </p:sp>
          <p:sp>
            <p:nvSpPr>
              <p:cNvPr id="22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阴道流血：可表现为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鲜红色、暗红色或伴有血块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血压下降：出现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头晕、心慌、恶心、呕吐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等低血压症状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脉搏细速：脉搏变快，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超过100次/分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尿量减少：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尿量少于200毫升/4小时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皮肤苍白：出现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皮肤苍白、湿冷、出汗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等休克症状</a:t>
                </a:r>
                <a:endParaRPr/>
              </a:p>
            </p:txBody>
          </p:sp>
          <p:sp>
            <p:nvSpPr>
              <p:cNvPr id="22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产后出血的临床表现</a:t>
                </a:r>
                <a:endParaRPr/>
              </a:p>
            </p:txBody>
          </p:sp>
          <p:sp>
            <p:nvSpPr>
              <p:cNvPr id="22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产后出血的定义及临床表现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3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子宫收缩乏力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产程延长、胎盘滞留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等导致子宫收缩乏力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子宫平滑肌纤维减少，影响子宫收缩</a:t>
                </a:r>
                <a:endParaRPr/>
              </a:p>
            </p:txBody>
          </p:sp>
          <p:pic>
            <p:nvPicPr>
              <p:cNvPr id="23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胎盘因素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胎盘剥离不全、胎盘植入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等导致胎盘因素出血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胎盘滞留，影响子宫收缩，导致出血</a:t>
                </a:r>
                <a:endParaRPr/>
              </a:p>
            </p:txBody>
          </p:sp>
          <p:pic>
            <p:nvPicPr>
              <p:cNvPr id="24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软产道损伤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会阴、阴道、宫颈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等软产道损伤导致出血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手术助产、急产等导致软产道损伤</a:t>
                </a:r>
                <a:endParaRPr/>
              </a:p>
            </p:txBody>
          </p:sp>
          <p:pic>
            <p:nvPicPr>
              <p:cNvPr id="24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子宫破裂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子宫收缩过强、产道狭窄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等导致子宫破裂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子宫破裂导致大量出血，危及母婴生命</a:t>
                </a:r>
                <a:endParaRPr/>
              </a:p>
            </p:txBody>
          </p:sp>
          <p:pic>
            <p:nvPicPr>
              <p:cNvPr id="25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产后出血的常见原因分析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对母体的影响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失血性休克、贫血、感染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影响子宫复旧，可能导致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月经不规律、痛经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严重时危及母体生命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对新生儿的影响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出血导致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新生儿窒息、贫血、低体温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影响新生儿的生长发育和智力发育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产后出血对母体及新生儿的影响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产程护理的基本概念与重要性</a:t>
            </a:r>
            <a:endParaRPr/>
          </a:p>
        </p:txBody>
      </p:sp>
      <p:sp>
        <p:nvSpPr>
          <p:cNvPr id="27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产程护理的定义及目标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产程护理的定义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产程护理是指在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对产妇进行的护理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包括心理、生理、疼痛等方面的护理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产程护理的目标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保证产妇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分娩过程顺利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保护母婴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，减少产后出血等并发症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通过对产妇的观察和监测，及时发现子宫收缩乏力、胎盘剥离不全等异常情况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为医生提供及时处理的信息，减少产后出血的发生</a:t>
                </a:r>
                <a:endParaRPr/>
              </a:p>
            </p:txBody>
          </p:sp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及时发现异常情况</a:t>
                </a:r>
                <a:endParaRPr/>
              </a:p>
            </p:txBody>
          </p:sp>
        </p:grpSp>
        <p:grpSp>
          <p:nvGrpSpPr>
            <p:cNvPr id="29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产程护理过程中，护士为产妇提供心理支持，帮助其调整心态，减轻焦虑和恐惧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有助于产妇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，有利于分娩过程的顺利进行</a:t>
                </a:r>
                <a:endParaRPr/>
              </a:p>
            </p:txBody>
          </p:sp>
          <p:sp>
            <p:nvSpPr>
              <p:cNvPr id="2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</p:txBody>
          </p:sp>
        </p:grpSp>
        <p:grpSp>
          <p:nvGrpSpPr>
            <p:cNvPr id="29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护士通过指导产妇进行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呼吸、按摩、热敷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等疼痛缓解方法，减轻产妇的疼痛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有助于产妇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保持体力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，有利于分娩过程的顺利进行</a:t>
                </a:r>
                <a:endParaRPr/>
              </a:p>
            </p:txBody>
          </p:sp>
          <p:sp>
            <p:nvSpPr>
              <p:cNvPr id="3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</p:grpSp>
      </p:grpSp>
      <p:pic>
        <p:nvPicPr>
          <p:cNvPr id="30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产程护理在产后出血预防中的作用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产程护理对母婴健康的意义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对产妇的意义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产程护理有助于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减少产后出血、产褥感染等并发症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，保障产妇的健康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有助于产妇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，减轻分娩过程中的痛苦和恐惧</a:t>
                </a:r>
                <a:endParaRPr/>
              </a:p>
            </p:txBody>
          </p:sp>
          <p:pic>
            <p:nvPicPr>
              <p:cNvPr id="3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对新生儿的意义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产程护理有助于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保障新生儿的安全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，减少新生儿窒息、低体温等并发症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有助于新生儿的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生长发育和智力发育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，提高新生儿的生活质量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产后出血的产程护理措施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护理要点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密切观察产程进展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提供心理支持，减轻产妇的焦虑和恐惧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指导产妇进行合适的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呼吸和放松技巧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，减轻疼痛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，如散步、站立、坐位等，有助于分娩过程顺利进行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指导产妇进行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深呼吸、慢呼吸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，有助于缓解疼痛和保持体力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第一产程的护理要点及技巧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第二产程的护理要点及技巧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密切观察胎头下降和宫缩情况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，指导产妇用力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，鼓励产妇坚持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，发现损伤及时处理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指导产妇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正确用力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，避免过度用力导致宫颈撕裂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在宫缩间歇期，鼓励产妇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，保持体力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护理要点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协助娩出胎盘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，检查胎盘完整性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，预防产后出血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，帮助产妇恢复体力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指导产妇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轻揉子宫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，促进子宫收缩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早期哺乳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，有助于子宫收缩和乳汁分泌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第三产程的护理要点及技巧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https://d.book118.com/476030214223010051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产后出血产程护理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2024-09-17T21:26:48.913</cp:lastPrinted>
  <dcterms:created xsi:type="dcterms:W3CDTF">2024-09-17T13:26:48Z</dcterms:created>
  <dcterms:modified xsi:type="dcterms:W3CDTF">2024-09-17T13:26:50Z</dcterms:modified>
</cp:coreProperties>
</file>