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2A63B-A37B-4904-8C05-F417A0758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3D7A1-CD0C-4C29-9CA6-6CB37AEF6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FC7EE-74A8-481C-BB1D-2C6F0AF17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888AB-D8B6-4F96-8BF0-E38DFDF58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09A34C-65A9-46D9-A5E5-92CEBAE00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25A0E4-1AB4-44C2-A9C4-50736D8CF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0749A5-8568-475E-9A0C-53475477C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75B38-640D-480F-B0A4-824326305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9ACB0-9123-40A6-9E5E-6A7614108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391CB-F4BB-4936-92BD-B049540DE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9C127-88DE-4472-95C2-396B569F9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3214111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社会调查方法理论与研究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社会调查数据分析与解读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社会调查伦理与法规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社会调查实践与应用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社会调查是一种通过收集、整理、分析社会现象相关数据，以揭示社会现象本质及其发展规律的研究方法。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社会调查的主要目的在于描述社会现象的状况、特点和发展趋势，解释社会现象的原因和本质，预测其可能的发展趋势，以及提出相应的政策建议。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古代社会调查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古代的社会调查主要局限于人口统计、土地丈量等方面，其目的主要是为了征收赋税和维持统治。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近代社会调查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近代以来，随着社会科学的兴起，社会调查逐渐成为一种科学的研究方法。统计学的发展为社会调查提供了重要的技术支持，使得社会调查能够更加精确、客观地揭示社会现象的本质。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现代社会调查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现代社会调查不仅关注宏观的社会现象，也关注微观的个体行为和心理。同时，随着计算机技术的发展，大数据分析和数据挖掘等技术在社会调查中得到了广泛应用。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社会调查的历史与发展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通过对社会问题的深入研究和分析，可以提出相应的政策建议，促进社会的和谐与发展。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通过对数据的分析，可以揭示社会现象的原因和本质，加深对社会的认识和理解。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通过社会调查可以收集到大量的数据和信息，从而对社会现象进行准确的描述和分类。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通过对历史数据的分析和比较，可以预测社会现象未来可能的发展趋势，为政策制定提供科学依据。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解释社会现象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描述社会现象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预测发展趋势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提出政策建议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社会调查的意义与价值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社会调查方法理论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实证主义方法论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实证主义方法论认为社会现象是客观存在的，可以通过经验观察和科学方法进行测量和验证。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它强调对社会现象进行精确的、量化的描述和分析，以揭示其内在规律和因果关系。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实证主义方法论在社会调查中广泛应用，如问卷调查、实验、观察等方法。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解释主义方法论认为社会现象是由人的主观意识、文化、历史等因素构成的，需要通过理解和解释来揭示其意义。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它强调对社会现象的深入理解和解释，以揭示其背后的意义、动机和目的。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解释主义方法论在社会调查中常用的方法包括深度访谈、参与观察、案例分析等。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解释主义方法论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批判理论方法论认为社会现象是由权力、利益、意识形态等因素所塑造的，需要进行批判性分析以揭示其不公和不平等。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它强调对社会现象的批判性思考和反思，以揭示其背后的权力关系和意识形态。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批判理论方法论在社会调查中常用的方法包括批判性访谈、参与式观察、行动研究等。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批判理论方法论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混合方法论认为社会现象是复杂的，需要综合运用多种方法进行研究和分析。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它强调根据研究问题和目的选择合适的方法，以实现方法的互补和整合。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混合方法论在社会调查中常用的方法包括混合方法设计、多方法分析等。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958" r="39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混合方法论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社会调查设计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确定调查主题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明确调查所关注的社会问题或现象，如教育、健康、经济等。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明确调查目的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阐明调查所要达到的目标，如描述现象、解释原因、预测趋势等。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设定研究假设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提出关于调查主题的假设或猜想，为后续分析提供方向。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调查主题与目的确定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明确调查所针对的总体人群或单位，如某个地区、某个年龄段等。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确定调查总体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根据调查目的和总体特征，选择合适的抽样方法，如随机抽样、分层抽样等。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选择抽样方法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根据抽样方法和精度要求，计算所需的样本量。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确定样本量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调查对象与样本选择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预测试与修订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在正式调查前进行预测试，根据测试结果对问卷进行修订和完善。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设计调查内容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根据调查主题和目的，设计相应的调查内容，包括问题、选项、量表等。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编制问卷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将调查内容编制成问卷，注意问卷的格式、排版、用语等要规范、清晰。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调查内容与问卷设计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按照抽样方法和样本量要求进行实地调查或网络调查。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调查实施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对收集到的数据进行整理、编码和录入。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运用统计分析方法对数据进行描述性统计、推论性统计等分析。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将分析结果以图表、报告等形式呈现出来，为决策或研究提供参考。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调查实施与数据分析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社会调查方法与技术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制定问卷内容，明确调查目的和问题，确保问卷的有效性和可靠性。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抽样方法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选择合适的抽样方法，如随机抽样、分层抽样等，确保样本的代表性。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对收集到的数据进行统计分析，包括描述性统计和推断性统计，以揭示问题的本质和规律。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https://d.book118.com/476032141113010045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2024-09-14T04:38:34.857</cp:lastPrinted>
  <dcterms:created xsi:type="dcterms:W3CDTF">2024-09-13T20:38:34Z</dcterms:created>
  <dcterms:modified xsi:type="dcterms:W3CDTF">2024-09-13T20:38:37Z</dcterms:modified>
</cp:coreProperties>
</file>