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1333B37-1359-43B4-B04A-AD818B1527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28448B-E018-4303-8FEF-4137C95951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1BA50DE-4E41-4CF6-BFC5-60EE3FB6EB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FE839E0-C028-4DDF-A3D5-C492A8D2F2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2E7E56D-AE25-445D-BC59-550932B1B89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A5C3A07-00C6-4C9E-9B81-3A80F05CA8D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2076A28-CE13-45F7-9A43-08C76529C03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E83FD2-11CB-4312-AE10-249A6CEADA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5E91AB-D258-49A7-81E6-53E260EA6D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FCBFB1-BE86-4C3F-AE84-FA5944DE77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1E719F-1D57-483A-A6B2-AB410002B4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6033142142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71 page courseware for introductory English manage</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introduction</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project management</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Consultation skills</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Industry knowledge</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Professional competence and ethical standards</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introduction</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role and responsibilities of management consultants</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Provide advice and guidance to clients on management issues: Management consultants are responsible for advising clients on various management issues, including strategy, operations, human resources, and information technology.</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Identify and solve problems: Management consultants are experts at identifying and solving organizational problems. They use their expertise to determine the root causes of issues and recommend effective solutions.</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Facilitate change: Management consultants play a crucial role in facilitating change within organizations. They help clients implement new strategies, processes, and technologies to improve performance and efficiency.</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Provide objective and independent advice: Management consultants are expected to provide objective and independent advice to their clients, ensuring that their advice is not biased or influenced by any external factors.</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6824385" y="841294"/>
            <a:ext cx="4968573" cy="5706182"/>
            <a:chOff x="6824385" y="841294"/>
            <a:chExt cx="4968573" cy="5706182"/>
          </a:xfrm>
        </p:grpSpPr>
        <p:pic>
          <p:nvPicPr>
            <p:cNvPr id="3" name="Picture 3"/>
            <p:cNvPicPr>
              <a:picLocks noChangeAspect="1"/>
            </p:cNvPicPr>
            <p:nvPr/>
          </p:nvPicPr>
          <p:blipFill>
            <a:blip r:embed="rId2">
              <a:alphaModFix/>
            </a:blip>
            <a:stretch>
              <a:fillRect/>
            </a:stretch>
          </p:blipFill>
          <p:spPr>
            <a:xfrm>
              <a:off x="9032810" y="3787328"/>
              <a:ext cx="2760148" cy="2760148"/>
            </a:xfrm>
            <a:prstGeom prst="parallelogram">
              <a:avLst/>
            </a:prstGeom>
          </p:spPr>
        </p:pic>
        <p:pic>
          <p:nvPicPr>
            <p:cNvPr id="4" name="Picture 4"/>
            <p:cNvPicPr>
              <a:picLocks noChangeAspect="1"/>
            </p:cNvPicPr>
            <p:nvPr/>
          </p:nvPicPr>
          <p:blipFill>
            <a:blip r:embed="rId3">
              <a:alphaModFix/>
            </a:blip>
            <a:stretch>
              <a:fillRect/>
            </a:stretch>
          </p:blipFill>
          <p:spPr>
            <a:xfrm>
              <a:off x="6824385" y="3787328"/>
              <a:ext cx="2760148" cy="2760148"/>
            </a:xfrm>
            <a:prstGeom prst="parallelogram">
              <a:avLst/>
            </a:prstGeom>
          </p:spPr>
        </p:pic>
        <p:pic>
          <p:nvPicPr>
            <p:cNvPr id="5" name="Picture 5"/>
            <p:cNvPicPr>
              <a:picLocks noChangeAspect="1"/>
            </p:cNvPicPr>
            <p:nvPr/>
          </p:nvPicPr>
          <p:blipFill>
            <a:blip r:embed="rId4">
              <a:alphaModFix/>
            </a:blip>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Excellent communication skills: Management consultants must have excellent communication skills to effectively convey complex ideas and advice to clients. They need to be able to present ideas clearly, persuasively, and in a way that is easy for clients to understand.</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Skills requirements for management consultants</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Analytical thinking</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Management consultants need to have strong analytical thinking skills to identify root causes of problems, collect and analyze data, and solve complex issues.</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Creative thinking</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Management consultants must have the ability to think creatively to come up with new and innovative solutions for their clients.</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Leadership and teamwork</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Management consultants need to have strong leadership and teamwork skills to manage client relationships, lead project teams, and motivate team members.</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Skills requirements for management consultants</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Career development path for management consultants</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Entry-level positions: Entry-level positions in management consulting typically require a bachelor's degree in a field such as business administration, economics, or engineering. Some firms may also require candidates to take a written exam or participate in an interview process.</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Associate consultant: After completing an entry-level position, individuals can move into an associate consultant role. This role involves handling more complex projects, leading teams, and developing further expertise in a specific area of management consulting.</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Senior consultant: Senior consultants are experienced professionals who are responsible for leading major projects and developing expertise in multiple areas of management consulting. They may also have opportunities for international assignments or managing a team of consultants.</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Partner or Principal: After accumulating several years of experience and building a strong reputation, management consultants may be offered partnership or principal status within their firm. This is the most senior level of consulting and involves managing a team of consultants, developing new business opportunities, and representing the firm externally.</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project management</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详细描述项目管理的概念、定义、目的和意义。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项目是具有明确目标、预算和时间限制的一次性活动。项目管理是对项目进行规划、组织、指挥、协调、控制和监督的过程，以确保项目目标的实现。项目管理在各个领域都有广泛的应用，对于管理咨询行业来说，项目管理能力是与客户合作、交付高质量咨询成果的重要保障。</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Concept and Process of Project Management</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详细描述项目计划和执行的重要性、方法和技巧。</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项目计划是项目管理的核心，它为项目的实施提供了指导和框架。项目计划包括确定项目的目标、范围、时间计划、成本预算、资源分配和风险管理等。项目执行是指按照项目计划实施项目活动，确保项目的进展与计划保持一致。项目执行过程中需要关注团队沟通、任务分配和进度控制等方面。</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Project Planning and Execution</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https://d.book118.com/476033142142010101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43</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2024-09-26T03:48:58.034</cp:lastPrinted>
  <dcterms:created xsi:type="dcterms:W3CDTF">2024-09-25T19:48:58Z</dcterms:created>
  <dcterms:modified xsi:type="dcterms:W3CDTF">2024-09-25T19:48:59Z</dcterms:modified>
</cp:coreProperties>
</file>