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696A-7EBF-4888-922C-76A723A3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AEAE1-1585-4BAE-8AD4-961B7779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137F9-9B02-421A-ACD5-EC6E98D0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2A3B1-EDD1-4F73-90B1-7AF01BC0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EBA6E-9F3D-40A6-8A51-38B4994DB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7E778-596A-499B-915B-1B3F3372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BC285-8C02-4ECC-AC3E-A5EAF646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C35C6-9EFE-46C9-8441-A3D0EE24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D8E8E-18E3-42F2-80E2-C7A9B795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99C20-8C28-4E3F-836D-8D37F26F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01749-C4EF-446C-89ED-CAEAD1368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5100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创意特效开场宣传动画 创意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开场动画设计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宣传动画创意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创意特效开场宣传动画案例分析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指在特定环境下，通过独特的思维和想象力，创造出新颖、独特、有价值的想法或作品。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利用创意和技术手段，制作出具有视觉冲击力和吸引力的开场动画，用于宣传推广品牌、产品或活动。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创意特效开场宣传动画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通过创意特效开场宣传动画，展示品牌独特性和价值，提升品牌知名度和美誉度。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吸引观众注意力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创意特效开场宣传动画能够迅速吸引观众的注意力，提高观众对后续内容的兴趣和期待。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创意特效开场宣传动画可以通过富有创意的方式，将信息传达给观众，使观众更容易理解和接受。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创意来源于生活、文化和市场需求，通过观察和体验，可以获得创意灵感。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技术手段的发展和应用，为创意特效开场宣传动画的制作提供了更多可能性。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团队成员之间的交流、碰撞和合作，能够激发出更多的创意火花。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创意的来源与激发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https://d.book118.com/476035100012010041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2024-09-07T18:34:11.530</cp:lastPrinted>
  <dcterms:created xsi:type="dcterms:W3CDTF">2024-09-07T10:34:11Z</dcterms:created>
  <dcterms:modified xsi:type="dcterms:W3CDTF">2024-09-07T10:34:13Z</dcterms:modified>
</cp:coreProperties>
</file>