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1B57E-4284-4FC3-A5C7-BEC85D048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24F16-35CF-4F4A-8521-BB9E29DC5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14F0A-9079-4550-9B01-6A3B3D6DA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20C7E-F646-4CCA-8B7C-3C4AF2C97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A116DC-D9B1-463D-9AA5-252D06149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1DFBAB-E946-49F4-AC2A-FC6CD8EF1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461D11-9973-4F74-B49C-CFCFCE731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B5FF0-A72A-4063-88F9-58DED55D6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9E241-0921-4E7F-8862-23D1318FD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2065F-B0DE-4717-8853-21E02CB96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4EC8E-3C52-4521-961B-8C6652965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35145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ICU护理工作个人总结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工作职责与内容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确保患者清洁、舒适，定时记录患者生命体征，协助患者进行日常生活护理。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000" r="21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关注患者心理状态，提供心理支持和疏导，帮助患者建立战胜疾病的信心。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评估患者疼痛程度，遵医嘱给予适当的镇痛措施，减轻患者痛苦。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定时记录患者体温、心率、呼吸、血压等指标，及时发现异常情况。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留意患者症状变化，如出现异常情况及时报告医生并协助处理。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熟练掌握各种监护仪器，确保仪器正常运行，准确记录监测数据。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仪器监测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786" b="107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记录患者病情变化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详细记录患者病情变化、治疗措施及效果，为医生提供准确的治疗依据。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交接班记录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规范填写交接班记录，确保接班护士对患者情况有全面了解，保障护理工作的连续性。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护理计划与实施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根据患者情况制定护理计划，并按照计划实施护理措施，确保患者得到全面、专业的护理。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严格核对药品名称、剂量、使用方法等信息，确保用药安全。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药品核对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按照药品储存要求，确保药品质量及安全。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药品储存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083" r="21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规范填写药品使用记录，确保药品使用可追溯。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药品使用记录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工作成果与收获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患者对护理服务态度满意度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通过加强与患者的沟通，及时了解患者的需求和反馈，有效提升了患者对护理服务态度的满意度。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患者对护理技能专业度的满意度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不断学习和掌握新的护理技能，提高护理质量，使患者对护理技能专业度的满意度也有所提升。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在ICU工作期间，熟练掌握了各种急救技能，如心肺复苏、除颤等，提高了紧急情况下的应对能力。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学会了使用各种医疗监测设备，能够及时发现患者的病情变化，为医生提供准确的诊断依据。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监测技能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在ICU中，与医生的协作至关重要。通过与医生的密切配合，学会了如何更好地理解医生的诊疗思路，并有效地执行医嘱。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在团队中发挥自己的作用，与同事们相互支持、协作，共同完成护理任务，提高了团队协作能力。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团队协作能力提升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与同事协作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与医生协作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https://d.book118.com/476035145123010043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2024-09-11T11:48:24.305</cp:lastPrinted>
  <dcterms:created xsi:type="dcterms:W3CDTF">2024-09-11T03:48:24Z</dcterms:created>
  <dcterms:modified xsi:type="dcterms:W3CDTF">2024-09-11T03:48:26Z</dcterms:modified>
</cp:coreProperties>
</file>