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2B3E5-6056-489A-95C1-DA00783D5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086C8-AC35-4B88-8840-99EF4C68A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08B4BD-4151-4E3A-9BEA-604A56A78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00676-A01C-4F37-BE81-724CF5CFC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95390E-D8D7-4276-B531-F7C5E936B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8D559D-E5CE-4CC6-A018-C4C05428A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C0A5D9-B2F6-4453-B871-391191F42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70300-B868-49A3-8884-070F7E0EB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B86426-2A48-41DE-AC0F-E81C60B9B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7DDBC-F027-4B01-95B9-DDD29A3DD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C9F37-016C-4C2F-B49B-990206067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03520522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案例研究法课题研究\n## 1.案例研究法的基本概念与重要性\n### 1.1案例研究法的定义与原理\n### 1.2案例研究法的发展历程\n### 1.3案例研究法在课题研究中的应用价值\n## 2.案例研究法的实施步骤与方法\n### 2.1案例的选择与数据收集\n### 2.2案例的分析与比较\n### 2.3案例研究的报告撰写与呈现\n## 3.案例研究法的优势与局限性\n### 3.1案例研究法的优势及其原因\n### 3.2案例研究法的局限性及其原因\n### 3.3如何克服案例研究法的局限性\n## 4.案例研究法在不同领域的研究应用\n### 4.1案例研究法在教育领域的研究应用\n### 4.2案例研究法在企业管理领域的研究应用\n### 4.3案例研究法在社会科学领域的研究应用\n## 5.案例研究法的未来发展趋势与挑战\n### 5.1案例研究法的未来发展趋势\n### 5.2案例研究法面临的挑战与应对措施\n### 5.3如何提高案例研究法的有效性和可靠性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案例研究法课题研究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可编辑 DOCS  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 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可编辑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案例研究法的基本概念与重要性</a:t>
            </a:r>
            <a:endParaRPr/>
          </a:p>
        </p:txBody>
      </p:sp>
      <p:sp>
        <p:nvSpPr>
          <p:cNvPr id="12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案例研究法是一种定性研究方法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通过深入研究具体的个案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了解和揭示某一现象或问题的内在规律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为理论研究提供实证依据</a:t>
                </a:r>
                <a:endParaRPr/>
              </a:p>
            </p:txBody>
          </p:sp>
          <p:pic>
            <p:nvPicPr>
              <p:cNvPr id="1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案例研究法的原理是通过对个案的深入分析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发现共性问题和独特性特点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从个案推广到整体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为其他类似情境提供借鉴和启示</a:t>
                </a:r>
                <a:endParaRPr/>
              </a:p>
            </p:txBody>
          </p:sp>
          <p:pic>
            <p:nvPicPr>
              <p:cNvPr id="17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案例研究法的核心在于案例的选择和分析方法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选择具有代表性和启示性的案例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采用有效的分析方法揭示案例背后的规律</a:t>
                </a:r>
                <a:endParaRPr/>
              </a:p>
            </p:txBody>
          </p:sp>
          <p:pic>
            <p:nvPicPr>
              <p:cNvPr id="18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案例研究法的定义与原理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85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案例研究法的起源可以追溯到19世纪末   -当时主要用于医学、法律等领域的案例分析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随着社会研究方法的发展，案例研究法逐渐被应用于其他领域</a:t>
                </a:r>
                <a:endParaRPr/>
              </a:p>
            </p:txBody>
          </p:sp>
        </p:grpSp>
        <p:grpSp>
          <p:nvGrpSpPr>
            <p:cNvPr id="188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20世纪初，案例研究法在社会科学领域得到广泛应用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如心理学、社会学、教育学等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为理论研究提供了丰富的实证资料</a:t>
                </a:r>
                <a:endParaRPr/>
              </a:p>
            </p:txBody>
          </p:sp>
        </p:grpSp>
        <p:grpSp>
          <p:nvGrpSpPr>
            <p:cNvPr id="191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9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近年来，案例研究法在研究方法体系中地位逐渐提高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越来越多的研究者开始关注案例研究法的应用和价值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案例研究法逐渐成为定性研究的重要方法之一</a:t>
                </a:r>
                <a:endParaRPr/>
              </a:p>
            </p:txBody>
          </p:sp>
        </p:grpSp>
      </p:grp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案例研究法的发展历程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案例研究法有助于揭示研究问题的内在规律</a:t>
                </a:r>
                <a:endParaRPr/>
              </a:p>
            </p:txBody>
          </p:sp>
          <p:sp>
            <p:nvSpPr>
              <p:cNvPr id="19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通过对个案的深入分析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可以发现研究问题的共性特征和独特性特点</a:t>
                </a:r>
                <a:endParaRPr/>
              </a:p>
            </p:txBody>
          </p:sp>
        </p:grpSp>
        <p:grpSp>
          <p:nvGrpSpPr>
            <p:cNvPr id="20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案例研究法为理论研究提供实证依据</a:t>
                </a:r>
                <a:endParaRPr/>
              </a:p>
            </p:txBody>
          </p:sp>
          <p:sp>
            <p:nvSpPr>
              <p:cNvPr id="20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有助于检验理论假设的合理性和有效性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为理论体系的完善和发展提供有力支持</a:t>
                </a:r>
                <a:endParaRPr/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案例研究法有助于提高研究者的研究能力</a:t>
                </a:r>
                <a:endParaRPr/>
              </a:p>
            </p:txBody>
          </p:sp>
          <p:sp>
            <p:nvSpPr>
              <p:cNvPr id="20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通过对案例的分析和解读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可以提高研究者的思维能力和分析问题的能力</a:t>
                </a:r>
                <a:endParaRPr/>
              </a:p>
            </p:txBody>
          </p:sp>
        </p:grpSp>
      </p:grpSp>
      <p:pic>
        <p:nvPicPr>
          <p:cNvPr id="20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案例研究法在课题研究中的应用价值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案例研究法的实施步骤与方法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根据研究目的和问题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选择具有典型性和代表性的案例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考虑案例的多样性和复杂性</a:t>
                </a:r>
                <a:endParaRPr/>
              </a:p>
            </p:txBody>
          </p:sp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选择具有代表性和启示性的案例</a:t>
                </a:r>
                <a:endParaRPr/>
              </a:p>
            </p:txBody>
          </p:sp>
        </p:grpSp>
        <p:grpSp>
          <p:nvGrpSpPr>
            <p:cNvPr id="22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如访谈、观察、文献资料分析等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全面收集与案例相关的数据和信息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保证数据的准确性和完整性</a:t>
                </a:r>
                <a:endParaRPr/>
              </a:p>
            </p:txBody>
          </p:sp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采用多种数据收集方法</a:t>
                </a:r>
                <a:endParaRPr/>
              </a:p>
            </p:txBody>
          </p:sp>
        </p:grpSp>
        <p:grpSp>
          <p:nvGrpSpPr>
            <p:cNvPr id="22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了解案例发生的社会、文化、历史背景等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为案例分析和解读提供必要的背景信息</a:t>
                </a:r>
                <a:endParaRPr/>
              </a:p>
            </p:txBody>
          </p:sp>
          <p:sp>
            <p:nvSpPr>
              <p:cNvPr id="2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对案例进行详细的背景介绍</a:t>
                </a:r>
                <a:endParaRPr/>
              </a:p>
            </p:txBody>
          </p:sp>
        </p:grpSp>
      </p:grpSp>
      <p:pic>
        <p:nvPicPr>
          <p:cNvPr id="22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案例的选择与数据收集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案例的分析与比较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采用有效的分析方法揭示案例背后的规律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如主题分析、内容分析、过程分析等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从多个角度对案例进行深入分析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发现案例中的共性和独特性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对不同案例进行比较分析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比较不同案例之间的相似性和差异性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探讨案例背后的原因和影响因素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为理论研究提供有益的启示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撰写详细的案例研究报告</a:t>
                </a:r>
                <a:endParaRPr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包括案例背景介绍、数据分析方法、案例分析结果等内容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严格按照学术规范撰写报告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保证报告的可读性和科学性</a:t>
                </a:r>
                <a:endParaRPr/>
              </a:p>
            </p:txBody>
          </p:sp>
          <p:sp>
            <p:nvSpPr>
              <p:cNvPr id="2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将案例研究的发现和启示进行可视化呈现</a:t>
                </a:r>
                <a:endParaRPr/>
              </a:p>
            </p:txBody>
          </p:sp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采用图表、图像等形式展示案例中的关键信息和分析结果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提高案例研究的可读性和易懂性</a:t>
                </a:r>
                <a:endParaRPr/>
              </a:p>
            </p:txBody>
          </p:sp>
          <p:sp>
            <p:nvSpPr>
              <p:cNvPr id="2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案例研究的报告撰写与呈现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案例研究法的优势与局限性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案例研究法具有很高的实证价值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可以揭示研究问题的内在规律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为理论研究提供实证依据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案例研究法有助于提高研究者的研究能力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通过对案例的分析和解读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可以提高研究者的思维能力和分析问题的能力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案例研究法适用于研究复杂性和多样性的问题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可以深入了解个案的内在规律和特点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为类似情境提供借鉴和启示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案例研究法的优势及其原因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https://d.book118.com/476035205222010052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案例研究法课题研究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2024-09-19T09:43:55.068</cp:lastPrinted>
  <dcterms:created xsi:type="dcterms:W3CDTF">2024-09-19T01:43:55Z</dcterms:created>
  <dcterms:modified xsi:type="dcterms:W3CDTF">2024-09-19T01:43:57Z</dcterms:modified>
</cp:coreProperties>
</file>