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2ECD7D-FDB4-4144-8878-9BF80CA84B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95AC05-D182-4B14-8D43-14A3FE064C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A21353-FD7E-4C1B-AA13-F8EE813E0A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0F401A-8EE5-47D2-B0B5-5D39C17769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0E33C3F-8001-4510-ABB7-09E0689B41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C5D9A8E-DDB9-4CDC-B3E7-4CF1BA5156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D010583-3B29-4310-AD0A-A2BF470229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DBB2DF-7136-45CB-90FA-C5259922B3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A7374D-C800-4D28-ABCA-FC572E63C4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D01652-8BA2-451C-B53F-CCF8768054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BA3569-D509-4BDD-AD86-80797E36DD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 lang="zh-CN" altLang="en-US"/>
              <a:t>2024/2/16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 lang="zh-CN" altLang="en-US"/>
              <a:t>2024/2/16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 lang="zh-CN" altLang="en-US"/>
              <a:t>2024/2/16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Relationship Id="rId3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6035211222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幼儿园美术活动研究方法与策略\n## 1.幼儿园美术活动的意义与价值\n### 1.1美术活动在幼儿园教育中的重要性\n### 1.2幼儿园美术活动对幼儿全面发展的促进作用\n### 1.3幼儿园美术活动的创新与改革趋势\n## 2.幼儿园美术活动的研究方法\n### 2.1观察法在幼儿园美术活动研究中的应用\n### 2.2问卷调查法在幼儿园美术活动研究中的应用\n### 2.3访谈法在幼儿园美术活动研究中的应用\n## 3.幼儿园美术活动的实施策略\n### 3.1幼儿园美术活动的目标制定与内容选择\n### 3.2幼儿园美术活动的组织与实施方法\n### 3.3幼儿园美术活动的评价与反馈\n## 4.幼儿园美术活动的案例分析与启示\n### 4.1优秀幼儿园美术活动案例分析\n### 4.2幼儿园美术活动案例的启示与借鉴\n### 4.3如何提高幼儿园美术活动的有效性\n## 5.幼儿园美术活动的未来展望与建议\n### 5.1幼儿园美术活动的发展趋势与挑战\n### 5.2提高幼儿园美术活动质量的建议\n### 5.3幼儿园美术活动的未来研究方向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 sz="5600"/>
              <a:t>幼儿园美术活动研究方法与策略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9955"/>
            <a:ext cx="4444422" cy="646331"/>
          </a:xfrm>
        </p:spPr>
        <p:txBody>
          <a:bodyPr/>
          <a:lstStyle/>
          <a:p>
            <a:r>
              <a:rPr lang="en-US"/>
              <a:t> 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 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1614572" y="580667"/>
            <a:ext cx="184730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5600"/>
              <a:t>幼儿园美术活动的意义与价值</a:t>
            </a:r>
            <a:endParaRPr/>
          </a:p>
        </p:txBody>
      </p:sp>
      <p:sp>
        <p:nvSpPr>
          <p:cNvPr id="12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7" name="组合 166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68" name="组合 167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69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促进幼儿全面发展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培养幼儿的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审美能力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创造力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提高幼儿的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动手能力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协调能力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培养幼儿的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自信心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团队合作精神</a:t>
                </a:r>
                <a:endParaRPr/>
              </a:p>
            </p:txBody>
          </p:sp>
          <p:pic>
            <p:nvPicPr>
              <p:cNvPr id="17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73" name="组合 172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74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丰富幼儿园课程内容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拓展幼儿园的课程体系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提高幼儿园的教学质量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培养幼儿的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兴趣爱好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特长</a:t>
                </a:r>
                <a:endParaRPr/>
              </a:p>
            </p:txBody>
          </p:sp>
          <p:pic>
            <p:nvPicPr>
              <p:cNvPr id="177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78" name="组合 177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79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促进家园合作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提高家长对幼儿园教育的关注度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增强家长与幼儿园的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沟通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合作</a:t>
                </a:r>
                <a:endParaRPr/>
              </a:p>
            </p:txBody>
          </p:sp>
          <p:pic>
            <p:nvPicPr>
              <p:cNvPr id="182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8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美术活动在幼儿园教育中的重要性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86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87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88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培养幼儿的审美能力和创造力</a:t>
                </a:r>
                <a:endParaRPr/>
              </a:p>
            </p:txBody>
          </p:sp>
          <p:sp>
            <p:nvSpPr>
              <p:cNvPr id="189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欣赏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创作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活动，提高幼儿的审美能力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想象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创新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，培养幼儿的创造力</a:t>
                </a:r>
                <a:endParaRPr/>
              </a:p>
            </p:txBody>
          </p:sp>
        </p:grpSp>
        <p:grpSp>
          <p:nvGrpSpPr>
            <p:cNvPr id="190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91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提高幼儿的动手能力和协调能力</a:t>
                </a:r>
                <a:endParaRPr/>
              </a:p>
            </p:txBody>
          </p:sp>
          <p:sp>
            <p:nvSpPr>
              <p:cNvPr id="192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绘画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手工制作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等活动，提高幼儿的动手能力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合作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交流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，培养幼儿的协调能力</a:t>
                </a:r>
                <a:endParaRPr/>
              </a:p>
            </p:txBody>
          </p:sp>
        </p:grpSp>
        <p:grpSp>
          <p:nvGrpSpPr>
            <p:cNvPr id="193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194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培养幼儿的自信心和团队合作精神</a:t>
                </a:r>
                <a:endParaRPr/>
              </a:p>
            </p:txBody>
          </p:sp>
          <p:sp>
            <p:nvSpPr>
              <p:cNvPr id="195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评价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展示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活动，提高幼儿的自信心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集体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小组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活动，培养幼儿的团队合作精神</a:t>
                </a:r>
                <a:endParaRPr/>
              </a:p>
            </p:txBody>
          </p:sp>
        </p:grpSp>
      </p:grpSp>
      <p:sp>
        <p:nvSpPr>
          <p:cNvPr id="19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幼儿园美术活动对幼儿全面发展的促进作用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8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199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200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201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2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融入多元文化元素</a:t>
                </a:r>
                <a:endParaRPr/>
              </a:p>
            </p:txBody>
          </p:sp>
          <p:sp>
            <p:nvSpPr>
              <p:cNvPr id="203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介绍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不同文化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背景下的美术作品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融入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民间艺术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传统文化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元素</a:t>
                </a:r>
                <a:endParaRPr/>
              </a:p>
            </p:txBody>
          </p:sp>
        </p:grpSp>
        <p:grpSp>
          <p:nvGrpSpPr>
            <p:cNvPr id="204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205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6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引入多媒体技术</a:t>
                </a:r>
                <a:endParaRPr/>
              </a:p>
            </p:txBody>
          </p:sp>
          <p:sp>
            <p:nvSpPr>
              <p:cNvPr id="207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利用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电脑绘画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动画制作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等软件进行创作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通过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投影仪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平板电脑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等设备进行展示</a:t>
                </a:r>
                <a:endParaRPr/>
              </a:p>
            </p:txBody>
          </p:sp>
        </p:grpSp>
        <p:grpSp>
          <p:nvGrpSpPr>
            <p:cNvPr id="208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09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0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注重实践性和趣味性</a:t>
                </a:r>
                <a:endParaRPr/>
              </a:p>
            </p:txBody>
          </p:sp>
          <p:sp>
            <p:nvSpPr>
              <p:cNvPr id="211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设计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有趣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富有挑战性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的美术活动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提供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丰富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多样化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的美术材料</a:t>
                </a:r>
                <a:endParaRPr/>
              </a:p>
            </p:txBody>
          </p:sp>
        </p:grpSp>
      </p:grpSp>
      <p:sp>
        <p:nvSpPr>
          <p:cNvPr id="2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幼儿园美术活动的创新与改革趋势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4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6000"/>
              <a:t>幼儿园美术活动的研究方法</a:t>
            </a:r>
            <a:endParaRPr/>
          </a:p>
        </p:txBody>
      </p:sp>
      <p:sp>
        <p:nvSpPr>
          <p:cNvPr id="215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7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18" name="组合 217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19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2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确定观察目标和方法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观察对象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观察计划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记录表</a:t>
                </a:r>
                <a:endParaRPr/>
              </a:p>
            </p:txBody>
          </p:sp>
          <p:sp>
            <p:nvSpPr>
              <p:cNvPr id="222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23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2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实施观察并收集数据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对幼儿的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绘画过程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作品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进行观察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对教师的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教学行为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指导方式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进行观察</a:t>
                </a:r>
                <a:endParaRPr/>
              </a:p>
            </p:txBody>
          </p:sp>
          <p:sp>
            <p:nvSpPr>
              <p:cNvPr id="226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27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2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分析观察结果并提出建议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幼儿的美术能力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兴趣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的发展情况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教师的教学效果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教学方法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的优缺点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改进措施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建议</a:t>
                </a:r>
                <a:endParaRPr/>
              </a:p>
            </p:txBody>
          </p:sp>
          <p:sp>
            <p:nvSpPr>
              <p:cNvPr id="230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3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观察法在幼儿园美术活动研究中的应用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问卷调查法在幼儿园美术活动研究中的应用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4" name="组合 23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5" name="组合 234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设计问卷并收集数据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设计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针对幼儿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的问卷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收集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幼儿美术活动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教师教学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的相关信息</a:t>
                </a:r>
                <a:endParaRPr/>
              </a:p>
            </p:txBody>
          </p:sp>
          <p:pic>
            <p:nvPicPr>
              <p:cNvPr id="23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0" name="组合 239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分析问卷结果并提出建议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幼儿美术活动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开展情况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存在问题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教师教学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优点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不足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改进措施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建议</a:t>
                </a:r>
                <a:endParaRPr/>
              </a:p>
            </p:txBody>
          </p:sp>
          <p:pic>
            <p:nvPicPr>
              <p:cNvPr id="24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6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47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48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49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访谈对象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（如教师、家长、幼儿）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访谈提纲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记录表</a:t>
                </a:r>
                <a:endParaRPr/>
              </a:p>
            </p:txBody>
          </p:sp>
          <p:sp>
            <p:nvSpPr>
              <p:cNvPr id="25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确定访谈对象和内容</a:t>
                </a:r>
                <a:endParaRPr/>
              </a:p>
            </p:txBody>
          </p:sp>
        </p:grpSp>
        <p:grpSp>
          <p:nvGrpSpPr>
            <p:cNvPr id="252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253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对访谈对象进行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面对面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或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电话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访谈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记录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访谈内容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关键信息</a:t>
                </a:r>
                <a:endParaRPr/>
              </a:p>
            </p:txBody>
          </p:sp>
          <p:sp>
            <p:nvSpPr>
              <p:cNvPr id="254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实施访谈并收集数据</a:t>
                </a:r>
                <a:endParaRPr/>
              </a:p>
            </p:txBody>
          </p:sp>
          <p:sp>
            <p:nvSpPr>
              <p:cNvPr id="255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56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57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访谈对象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美术活动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的看法和需求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美术活动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优点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不足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改进措施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建议</a:t>
                </a:r>
                <a:endParaRPr/>
              </a:p>
            </p:txBody>
          </p:sp>
          <p:sp>
            <p:nvSpPr>
              <p:cNvPr id="258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分析访谈结果并提出建议</a:t>
                </a:r>
                <a:endParaRPr/>
              </a:p>
            </p:txBody>
          </p:sp>
          <p:sp>
            <p:nvSpPr>
              <p:cNvPr id="259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6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访谈法在幼儿园美术活动研究中的应用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6000"/>
              <a:t>幼儿园美术活动的实施策略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制定美术活动目标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幼儿发展目标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课程要求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具体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可衡量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可实现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有时间限制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的目标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选择美术活动内容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适合幼儿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贴近生活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的美术题材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结合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幼儿园资源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教师特长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选择内容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幼儿园美术活动的目标制定与内容选择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https://d.book118.com/476035211222010052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幼儿园美术活动研究方法与策略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2024-09-19T09:43:57.283</cp:lastPrinted>
  <dcterms:created xsi:type="dcterms:W3CDTF">2024-09-19T01:43:57Z</dcterms:created>
  <dcterms:modified xsi:type="dcterms:W3CDTF">2024-09-19T01:43:59Z</dcterms:modified>
</cp:coreProperties>
</file>