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54714-BF9E-4D7A-94EA-96330B1B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D48F-2A3A-43A8-8602-FCD76FCA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295E1-DD91-4649-96BA-1F1D78CA2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48703-A59D-40CB-9E27-0213B991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8476AA-6BCB-4DA9-9614-99D975A2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E3851-7F3C-497A-A37C-5D1C9E52B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3913D-D545-4E5E-8B8F-04B85EBFD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8D6E6-6D5F-42B2-9239-8721BFA3B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9A2CD-3C6E-4A2C-8C0A-B2AF7757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5FB81-F518-42E2-A9B0-03F504D1F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94821-E8EE-4C96-B84D-71452CAA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352231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某公司经营风险分级管理制度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经营风险识别与评估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经营风险分级管理策略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各部门在经营风险分级管理中的职责与协作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经营风险分级管理制度实施保障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监督、检查与改进措施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促进业务稳健发展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通过对不同等级的风险进行差异化管理和监控，确保公司业务在风险可控的前提下实现稳健发展。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经营风险分级管理制度作为内部控制体系的重要组成部分，有助于加强公司内部管理，防范潜在风险。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通过建立经营风险分级管理制度，明确各级风险的管理要求和应对措施，提高公司整体的风险管理水平。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本制度适用于公司及其下属子公司、分支机构等所有经营实体。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本制度适用于公司全体员工，特别是各级管理人员和业务人员。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制度约束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所有员工必须严格遵守本制度规定，对违反制度的行为将按照公司相关规定进行惩处。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9" r="97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采用定性与定量相结合的方法，包括问卷调查、专家访谈、历史数据分析等。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明确风险识别目标、收集相关信息、分析潜在风险、记录并报告识别结果。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72" b="84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根据风险发生的可能性、影响程度、持续时间等因素进行评估。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将风险划分为高、中、低三个等级，分别对应不同的管理策略和措施。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风险数据库建立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建立专门的风险数据库，记录已识别风险的相关信息，包括风险名称、等级、描述、应对措施等。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风险数据库更新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定期对风险数据库进行更新，包括新增风险、修改风险信息、删除已解决风险等操作，确保数据库信息的准确性和时效性。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94" r="11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风险数据库建立与更新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经营风险分级管理策略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对于低风险，公司可以采取简化的管理流程，通过常规监控和定期报告来确保风险在可控范围内。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对于中等风险，公司需要建立更为详细的管理计划，明确风险责任人，加强内部沟通和协调，以便及时应对可能出现的问题。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对于高风险，公司必须采取严格的管理措施，包括制定全面的风险管理计划、建立应急响应机制、加强内部和外部沟通合作等，以确保风险得到有效控制。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高风险应对措施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不同等级风险应对措施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公司应建立定期的风险识别和评估机制，及时发现和评估潜在的经营风险。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预警响应措施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根据风险评估结果，设定合理的预警指标，以便在风险发生前及时发出警报。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明确预警响应流程，包括风险报告、分析、处置和反馈等环节，确保风险在初期得到有效控制。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定期开展风险管理培训，提高员工的风险意识和风险管理能力。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推动风险管理文化建设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积极培育公司的风险管理文化，将风险管理理念融入日常经营活动中，提升公司整体的风险防范能力。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强化风险管理信息化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利用先进的信息技术手段，实现风险管理流程的自动化和智能化，提高风险管理水平。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不断优化风险识别、评估、预警和应对等环节的管理制度，提高风险管理效率。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https://d.book118.com/476035223103010042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2024-09-09T18:58:36.231</cp:lastPrinted>
  <dcterms:created xsi:type="dcterms:W3CDTF">2024-09-09T10:58:36Z</dcterms:created>
  <dcterms:modified xsi:type="dcterms:W3CDTF">2024-09-09T10:58:38Z</dcterms:modified>
</cp:coreProperties>
</file>