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3C507-86A4-464D-8A60-0E2D6636E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5289D-D886-4D6E-B207-52DAEC43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9A431-642F-4C34-9895-416278573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5A7E7-B4A3-433D-B2BB-FD012B0F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52B90-2E76-4523-BD7E-A381C41BD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D192B-5A9B-43C0-A28A-835AFCA71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53320-B648-4846-AAF9-30E8146B3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1D181-4B99-425F-AFD9-CB09193D2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CE342-F8FF-4D4F-805F-ECCF626D6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59D03-CB21-41A6-99E8-0062F82B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A70AA-48A3-4389-A080-F8C6FEC06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40003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教师礼仪培训的成本与回报分析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教师礼仪培训成本分析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教师礼仪培训回报分析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成本与回报的对比分析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通过礼仪培训，使教师掌握基本的职业礼仪，提升整体职业素养和形象。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营造良好教育环境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教师作为学生的楷模，其言行举止对学生的影响深远。通过礼仪培训，有助于营造和谐、文明的校园环境。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适应现代教育需求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现代教育注重学生的全面发展，包括社交礼仪、文化素养等方面。教师需要具备相应的礼仪素养，以适应这一需求。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教师的形象不仅代表个人，更代表着学校和教育的形象。通过礼仪培训，教师可以展现出更加专业、得体的形象。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增强自信与尊重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掌握礼仪知识可以使教师在与学生、家长和同事的交往中更加自信、从容，赢得更多的尊重。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良好的礼仪素养有助于教师更好地与学生沟通，提高学生的学习兴趣和积极性，从而提升教学质量。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推动校园文化建设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教师的礼仪素养对校园文化建设具有积极的推动作用，有助于形成健康、文明的校园风尚。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教师礼仪培训成本分析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521" b="75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培训可能需要在工作日或休息日进行，影响教师的正常工作和生活安排。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通常教师礼仪培训需要一定的时间周期，期间教师需要投入时间学习和实践。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632" r="463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包括学费、教材费、考试费等直接费用。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额外支出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如交通费、住宿费等，尤其对于需要异地参加培训的教师来说。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需要专门的人员来组织和实施培训，包括培训师、助教等。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教师需要投入时间和精力参与培训，这也是一种人力成本。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培训人员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参训教师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培训场地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需要提供适合的培训场地，可能需要租赁或购买。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如投影仪、音响设备、教学用具等。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学习材料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如教材、讲义、练习册等。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教师礼仪培训回报分析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通过礼仪培训，教师可以学习如何在言谈举止、着装打扮等方面展现出专业素养，从而在学生和家长面前塑造出专业、可信的形象。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礼仪培训可以帮助教师提升个人气质和修养，使其在人际交往中更具魅力，更容易赢得他人的尊重和信任。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塑造专业形象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增强个人魅力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提升教师形象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https://d.book118.com/476040003044010031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2024-08-29T16:13:49.077</cp:lastPrinted>
  <dcterms:created xsi:type="dcterms:W3CDTF">2024-08-29T08:13:49Z</dcterms:created>
  <dcterms:modified xsi:type="dcterms:W3CDTF">2024-08-29T08:13:50Z</dcterms:modified>
</cp:coreProperties>
</file>