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13F2D-9BC1-4488-97D6-4F91E42FD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896F1-FF41-43E1-A904-0C3783D25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ED187-49A4-4BFA-84C8-E809FEE08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F1668-C67C-415C-962C-010394A58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9F0BE3-6580-4907-94B3-E9F04CB42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79177C-708E-463C-8694-BDD59F65A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F0914D-D8C6-412F-9066-E2B69D87B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D27A8-269D-452C-9D76-687FD456F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D0B77-1F71-4792-896D-D952772D4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32212-9EC1-4060-9FFD-E1B1DC551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C5B63-1E96-4B6B-BFAF-C9F402DE2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44235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心肺复苏术后管理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心肺复苏术后护理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心肺复苏术后并发症的预防与处理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心肺复苏术后康复指导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心肺复苏术的未来展望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心肺复苏术介绍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心肺复苏术（CPR）是一种紧急处理措施，通过人工呼吸和胸外按压来维持患者的呼吸和血液循环，以挽救生命。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心肺复苏术的主要目的是在心脏骤停的情况下，尽快恢复患者的自主呼吸和心跳，以防止脑部和其他重要器官的损伤。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挽救生命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心肺复苏术是抢救心脏骤停患者的关键措施，可以迅速恢复患者的自主呼吸和心跳，提高生存率。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预防脑损伤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在心脏骤停的情况下，脑部和其他重要器官的氧气供应会中断，导致脑损伤和其他器官功能衰竭。心肺复苏术可以维持患者的氧气供应，减少脑损伤的风险。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2" r="156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心肺复苏术的发展经历了数十年的研究和实践，从最初的简单人工呼吸和胸外按压，到现在的国际心肺复苏指南，不断改进和完善。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随着医学技术的进步和研究的深入，心肺复苏术也在不断发展和改进。目前，心肺复苏术已经成为急救医学的重要组成部分，广泛应用于公共场所、学校、医院等场所。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心肺复苏术后护理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监测体温变化，维持正常体温范围。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监测脉搏，评估心脏功能和血液循环状态。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观察呼吸频率、深度和节奏，确保呼吸道通畅。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监测血压，评估循环系统的稳定性和灌注情况。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及时清理呼吸道分泌物，避免呼吸道梗阻。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给予适当浓度的氧气吸入，维持正常氧合状态。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根据病情需要，使用呼吸机辅助呼吸，确保有效通气和氧合。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根据需要使用镇静剂和镇痛药，减轻患者痛苦和焦虑。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镇静与镇痛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心电监测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持续监测心电图，观察心律和心率变化。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液体管理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根据病情调整输液量和速度，维持正常血容量和电解质平衡。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对于存在血栓形成风险的患者，给予抗凝治疗预防血栓形成。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血管活性药物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根据需要使用血管活性药物，改善心肌收缩和血液循环。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观察患者意识状态，评估脑功能和认知能力。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观察瞳孔大小、对光反射等变化，评估脑干功能。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瞳孔变化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定期进行神经功能检查，评估神经系统受损程度。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神经功能检查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对于颅脑损伤患者，监测颅内压变化，预防颅内高压和脑疝形成。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颅内压监测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心肺复苏术后并发症的预防与处理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https://d.book118.com/476044235100010041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2024-09-08T04:52:01.234</cp:lastPrinted>
  <dcterms:created xsi:type="dcterms:W3CDTF">2024-09-07T20:52:01Z</dcterms:created>
  <dcterms:modified xsi:type="dcterms:W3CDTF">2024-09-07T20:52:03Z</dcterms:modified>
</cp:coreProperties>
</file>