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9B55B-E073-42FE-A042-4E2E70D1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0A9EA-23C6-4F77-A59E-D24EAD62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12C8F-85D3-40FB-829A-B941FAE8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EF931-0EE9-4F8C-9308-5BB06803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214ED-9686-474A-B17E-34F10BC05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DF402-58C8-4EE7-98C8-791F90E4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69ACE-17E3-4E8B-BFF9-3A3FEE9C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E2B00-AF32-4F23-B175-BE72B8FC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73F15-9D62-46CE-9C5F-0961AE8A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083B3-D8C5-42F5-824D-7EDF13FB8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B09F9-434A-4FDC-8DFA-545FEA4E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515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妇科护理查房PPT课件制作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PPT课件的设计与制作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通过妇科护理查房，可以发现和解决护理工作中的问题，提高护理质量和患者满意度。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通过查房可以规范护理操作，提高护士的专业技能和操作水平。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查房可以促进医护人员之间的交流和协作，增强团队凝聚力。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通过查房可以了解和掌握更多的临床知识和技能，提高护士的综合素质。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通过查房可以及时发现和解决护理工作中的问题，保障患者的安全和健康。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提高医院形象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良好的护理服务可以提高医院形象，增强患者对医院的信任和满意度。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收集患者的病史、检查结果、治疗方案等资料。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确保查房环境安静、整洁，避免干扰。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确定参与查房的医护人员，明确各自职责。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34" r="10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简要介绍患者的病情、治疗情况等。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观察患者的生命体征、症状等。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询问患者的感受、病情变化等。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对查房情况进行讨论，提出建议和改进措施。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39" r="101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保护患者隐私，避免泄露个人信息。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与患者及其家属保持良好的沟通，避免产生误解。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关注患者的心理需求，给予必要的支持和安慰。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遵守医院的相关规定，确保查房工作的顺利进行。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尊重患者隐私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关注患者需求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遵守医院规定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PPT课件的设计与制作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PPT课件的布局应简洁明了，避免过多的装饰和无关信息，突出核心内容。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PPT课件的排版应层次分明，合理使用标题、段落和列表等元素，使内容易于理解和记忆。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整个PPT课件的布局和排版应保持统一风格，以提高整体美观度和专业性。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PPT课件的布局与排版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https://d.book118.com/476045155025010032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2024-08-31T01:25:56.548</cp:lastPrinted>
  <dcterms:created xsi:type="dcterms:W3CDTF">2024-08-30T17:25:56Z</dcterms:created>
  <dcterms:modified xsi:type="dcterms:W3CDTF">2024-08-30T17:25:58Z</dcterms:modified>
</cp:coreProperties>
</file>