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11C21-3F88-4B06-B629-208083E20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96E14-49C8-40EE-9747-C46B2AC9D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9BC3A-E8EA-435E-A1DD-465F706F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ED3F8-6D25-46E5-8D5F-5C229C3CC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6B1E95-E50F-4E96-98F2-CC1EB0F55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72FC3-DD83-4E88-BF48-4B7F7D2B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C391E-F032-4B87-A72D-323A2D26F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62078-65C5-43C8-A360-B78EC2A2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254CA-14DC-4EA5-A2E4-2FD9021DD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D3A24-54FC-450C-B051-8312E203E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13C83-C71B-41C8-B14E-38CF8D3B2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45223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库存控制管理的基础理论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库存控制管理的方法与策略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库存控制管理的实施步骤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库存控制管理是对企业生产经营过程中的各种物料、半成品、成品以及其他资源进行计划、组织、协调和控制，使其保持合理水平并优化运作的一系列管理活动。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确保企业生产经营活动的连续性和稳定性，降低库存成本，提高资金利用效率，增强企业市场竞争力。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提高资金利用效率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库存控制管理的重要性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合理的库存控制能够确保生产所需物料的及时供应，避免生产中断或延误。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通过科学的库存规划和管理，可以减少不必要的库存积压和浪费，降低库存成本。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有效的库存控制管理有助于企业快速响应市场需求变化，提高客户满意度，从而增强市场竞争力。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优化库存结构，加速库存周转，可以提高企业资金的利用效率。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库存控制管理的原则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及时、准确的信息反馈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建立高效的信息反馈机制，确保库存信息的及时、准确传递，为决策提供支持。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最低库存与最高库存控制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设定合理的最低库存和最高库存水平，避免库存积压和缺货现象的发生。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以需定产、以产定购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根据市场需求和企业生产能力制定生产计划，再根据生产计划确定采购计划，确保物料供应与需求相匹配。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经济批量采购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通过经济批量采购模型，确定最优的采购批量和频次，降低采购成本。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ABC分类管理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采用ABC分类法对库存物料进行分类管理，重点关注A类物料的库存控制，提高管理效率。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库存控制管理的基础理论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库存的作用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库存的基本概念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库存是企业生产经营的重要组成部分，具有保障生产连续进行、稳定生产秩序、平衡企业物流、优化资金流等作用。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根据物资在生产经营过程中的作用不同，库存可分为原材料库存、在制品库存、半成品库存、成品库存等。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库存的内容包括物资的品名、规格型号、数量、质量、价格、存储地点等。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库存的成本构成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指企业购买货物本身的价值，即货物的进价。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指企业为订购货物而产生的成本，包括采购人员的工资、差旅费、邮资、电话费等。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指因库存不足而导致的生产中断或销售损失等成本。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指企业在储存货物过程中发生的成本，包括仓库租金、保险费、折旧费、修理费、管理人员工资等。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库存控制管理的方法与策略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高价值、低数量，需要重点管理，经常检查和盘点，精确控制库存。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中价值、中数量，进行次重点管理，定期检查和盘点，适当控制库存。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低价值、高数量，进行一般管理，简化管理程序，采用较简单的控制方法。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根据历史数据或经验确定订货点，当库存量降至订货点时发出订货。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订货点确定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根据经济批量模型或实际需求确定每次的订货量，保持库存量的稳定。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订货量确定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订货周期确定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根据物品的需求和补货时间确定一个固定的订货周期。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最高库存量与最低库存量设定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设定最高和最低库存量，当库存量达到最低点时发出订货，补充至最高点。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JIT生产方式与零库存管理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即“准时制”生产方式，通过精确的计划和控制，实现生产过程中的零浪费、零缺陷和零库存。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零库存管理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通过实施JIT生产方式，降低库存水平，减少资金占用和浪费，提高生产效率和企业竞争力。同时需要建立紧密的供应链合作关系和高效的信息系统支持。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https://d.book118.com/476045223041010052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2024-09-18T11:14:44.094</cp:lastPrinted>
  <dcterms:created xsi:type="dcterms:W3CDTF">2024-09-18T03:14:44Z</dcterms:created>
  <dcterms:modified xsi:type="dcterms:W3CDTF">2024-09-18T03:14:46Z</dcterms:modified>
</cp:coreProperties>
</file>