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A50C2-6271-4005-ABEE-E1AF0707B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0C206-4897-4BCD-8611-97434263B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516D4-35D3-4C84-BCC0-9F784A8CB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D991C7-D9A3-4F77-8619-8DB461C26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A4D841-244D-4A1E-97D9-745763C50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EE51CB-FE92-4C68-B187-4BF9DC8EF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7DE78E-A9A1-4A0E-BAA2-1DAB9EF45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C2A1B3-D664-4A29-9961-56F1916AF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0B32D-9BC1-4D50-8387-5B8D5ED6B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B281E-E276-4973-BEB4-7882A1A59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E9BD8-7207-44A4-88B8-F554CFB9A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452420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网络管理系统概述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网络管理系统架构与组成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网络设备配置与管理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网络性能监测与优化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网络安全防护与应对策略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本文档旨在阐述网络管理系统的设计理念、功能特点、技术架构和实施计划，为相关决策人员提供全面、准确的信息，以支持网络管理系统的规划、建设和运维。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随着企业信息化建设的不断深入，网络规模不断扩大，网络设备和业务量不断增长，传统的手工管理方式已无法满足高效、安全、稳定的网络运营需求。因此，建设一套高效、智能的网络管理系统势在必行。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汇报对象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本文档主要面向企业决策层、技术管理层和业务运营层等相关人员。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本文档将详细介绍网络管理系统的设计理念、功能特点、技术架构和实施计划，包括系统概述、需求分析、技术选型、系统架构、功能模块、实施方案和运维保障等方面。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汇报重点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本文将重点阐述网络管理系统的设计理念和技术架构，突出系统的智能化、自动化和可视化等特点，同时强调系统实施的重要性和必要性。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网络管理系统概述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926" r="269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网络管理系统（NMS）是一种用于监视、控制和优化计算机网络性能的软件系统。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NMS具备网络故障检测、性能分析、配置管理、安全管理以及计费管理等功能，旨在确保网络的稳定、高效运行。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15" r="41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网络管理系统经历了从简单网络管理协议（SNMP）到基于Web的管理接口，再到现在的智能化、自动化管理的发展历程。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当前，网络管理系统已广泛应用于企业、政府、教育等各个领域，成为保障网络正常运行的重要工具。随着云计算、大数据等技术的不断发展，NMS也在不断升级和完善。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企业级需求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大型企业需要功能强大、可扩展性强的NMS，以满足复杂网络环境的管理需求。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行业特定需求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不同行业对网络管理有不同的需求，如金融行业强调安全性和稳定性，教育行业注重网络覆盖和访问控制等。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新兴技术需求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随着物联网、5G等新兴技术的普及，对NMS提出了新的挑战和需求，如支持大规模设备接入、低延迟管理等。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中小企业倾向于选择性价比高、易于部署和使用的NMS解决方案。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网络管理系统架构与组成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94" r="21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分层架构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网络管理系统通常采用分层架构，包括数据采集层、数据处理层和应用层，各层之间通过标准接口进行通信，实现模块化设计和可扩展性。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分布式部署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系统支持分布式部署，可以在多个节点上运行，提高系统的可用性和可扩展性。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安全性设计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整体架构设计中需考虑安全性，包括数据传输加密、用户权限管理等，确保系统安全稳定运行。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负责从网络设备中收集数据，包括设备状态、网络流量、故障信息等，为上层应用提供数据支持。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对采集到的数据进行处理和分析，包括数据清洗、聚合、压缩等，以提取有用信息并降低存储成本。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提供丰富的应用功能，如设备监控、故障报警、性能分析、报表生成等，满足用户对网络管理的需求。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主要组成部分及功能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通过SNMP、NetFlow等协议从网络设备中采集数据，并进行预处理和格式化。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通过Web界面或API接口将数据展示给用户，并提供设备监控、故障报警、性能分析等功能。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数据展示与应用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将采集到的数据通过消息队列、Kafka等中间件进行传输，确保数据的可靠性和实时性。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对传输过来的数据进行清洗、聚合、压缩等处理，以提取有用信息。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将处理后的数据存储在数据库或数据仓库中，以便后续分析和应用。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数据流程与交互方式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网络设备配置与管理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通过网络扫描或SNMP协议，自动发现网络中的设备，并获取设备的基本信息。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自动发现机制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设备识别技术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340" r="2334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设备信息库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通过设备的MAC地址、IP地址、设备类型等信息，准确识别设备的身份和属性。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建立设备信息库，对发现的设备进行分类和管理，方便后续的配置和监控。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设备发现与识别机制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https://d.book118.com/476045242041010050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2024-09-15T09:53:45.714</cp:lastPrinted>
  <dcterms:created xsi:type="dcterms:W3CDTF">2024-09-15T01:53:45Z</dcterms:created>
  <dcterms:modified xsi:type="dcterms:W3CDTF">2024-09-15T01:53:47Z</dcterms:modified>
</cp:coreProperties>
</file>