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C09BB-CD34-4104-8EFF-E92271CD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BECD0-BF6B-4866-8C84-6ACDE295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970B9-C1EA-40D8-BF92-B384FB53E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AA95B-76E1-4C44-B792-7B26B86F4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A0AF9-A785-41AB-94D9-323DC63E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2C8BA-B0B0-472C-94F7-CA42617E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0D58D3-CB15-4E1A-849B-EF192082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34805-9FBC-4566-9AA1-D79C9B17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AB4FC-E965-49CC-ADC7-DC6F352B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A6B8E-A92D-4548-9105-95FC7030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01703-585D-4306-8EB9-DB64152CE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5011215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工商所服务领域消费维权工作汇报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消费维权工作现状及问题分析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工商所服务领域消费维权举措及成效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重点领域消费维权工作展示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工商所作为市场监管的重要部门，有责任保护消费者的合法权益，促进市场公平竞争。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通过对服务领域消费维权工作的汇报，可以发现并改进服务中存在的问题，提高工商所的服务质量。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958" b="15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通过对服务领域消费维权工作的汇报，可以展示工商所在市场监管方面的成果，进一步加强监管力度。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服务领域消费维权概况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介绍工商所在服务领域消费维权方面的总体情况，包括投诉数量、处理结果等。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重点工作成果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详细阐述工商所在服务领域消费维权方面所取得的重点工作成果，如打击虚假宣传、处理消费者投诉等。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存在问题和挑战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分析工商所在服务领域消费维权方面存在的问题和挑战，如法律法规不完善、执法力量不足等。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提出工商所在服务领域消费维权方面的未来工作计划，如完善法律法规、加强执法力量、推进信用监管等。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消费维权工作现状及问题分析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随着消费者权益保护意识的提高，消费维权工作已经成为工商所服务领域的重要职责之一，受到各级政府和相关部门的高度重视。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消费维权工作受到高度重视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随着市场经济的发展和消费者维权意识的提高，消费投诉数量不断增加，涉及领域也越来越广泛，给工商所服务领域消费维权工作带来了巨大压力。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消费投诉数量不断增加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新型消费模式的出现，如网络购物、跨境电商等，使得消费维权工作面临新的挑战，需要不断创新工作方式和手段。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消费维权工作面临新的挑战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当前消费维权工作形势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消费投诉处理不及时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由于工商所服务领域消费维权工作人员数量不足、处理流程繁琐等原因，导致消费投诉处理不及时，给消费者带来不便。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消费维权宣传不到位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目前，消费维权宣传工作存在宣传渠道单一、宣传内容缺乏吸引力等问题，导致消费者对消费维权政策和措施了解不足。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消费维权执法力度不够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在消费维权执法方面，存在执法力度不够、执法程序不规范等问题，导致一些侵害消费者权益的行为得不到及时有效的制止和惩处。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在消费维权执法方面，由于执法人员数量不足、执法手段有限等原因，导致执法力度不够，难以对侵害消费者权益的行为进行及时有效的打击。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工作机制不完善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目前，工商所服务领域消费维权工作机制还不够完善，包括投诉受理、处理流程、执法程序等方面都存在一些问题，导致工作效率低下。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人员队伍不足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工商所服务领域消费维权工作人员数量不足，且部分工作人员缺乏专业知识和经验，导致工作质量不高。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宣传手段单一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目前，消费维权宣传工作主要依靠传统的宣传手段，如海报、宣传册等，缺乏创新和互动性，难以吸引消费者的关注。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工商所服务领域消费维权举措及成效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开展消费教育进校园活动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联合教育部门，将消费教育纳入中小学课程体系，培养青少年正确的消费观念和维权意识。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定期开展消费者权益保护宣传活动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通过宣传册、海报、视频等多种形式，向消费者普及消费者权益保护知识，提高消费者维权意识。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加强与媒体合作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借助电视、广播、报纸、网络等媒体平台，发布消费警示和维权信息，提醒消费者注意防范消费陷阱。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加强宣传教育，提高消费者维权意识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设立投诉举报电话和邮箱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公布投诉举报电话和邮箱，方便消费者及时反映问题和提供线索。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建立投诉举报快速响应机制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对消费者的投诉和举报，迅速组织调查核实，及时处理并反馈结果。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加强与消费者权益保护组织的合作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与消费者协会等组织建立合作关系，共同维护消费者合法权益。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完善投诉举报机制，畅通消费者维权渠道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加强网络交易监管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建立健全网络交易监管制度，规范网络交易行为，保护网络消费者的合法权益。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强化消费者权益保护执法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对侵害消费者权益的违法行为，依法予以查处，并追究相关责任人的法律责任。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加大市场监管力度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加强对市场主体的监管，严厉打击制售假冒伪劣商品、虚假宣传等侵害消费者权益的违法行为。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强化监管执法，打击侵害消费者权益行为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推广诚信经营承诺制度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鼓励经营者签署诚信经营承诺书，自觉履行法定义务和社会责任。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开展诚信经营示范创建活动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评选表彰诚信经营示范单位和个人，发挥典型引领作用，提升经营者自律意识。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建立经营者信用档案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记录经营者的信用状况，对失信经营者实施联合惩戒。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推进诚信体系建设，提升经营者自律意识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https://d.book118.com/476050112150010042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2024-09-10T05:14:48.842</cp:lastPrinted>
  <dcterms:created xsi:type="dcterms:W3CDTF">2024-09-09T21:14:48Z</dcterms:created>
  <dcterms:modified xsi:type="dcterms:W3CDTF">2024-09-09T21:14:51Z</dcterms:modified>
</cp:coreProperties>
</file>