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F22D54-4B50-41B4-A037-44DE102B2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08B90E-B15A-421A-A4B8-BF1CF55BA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FE1248-0F42-47EE-9261-E2ACFF415F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653CCA-FD26-4DE3-8C14-DD40BC185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17EE45-0DB6-424A-A64E-5CC64241C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4A1001-A31C-40B7-A3ED-9E060BDA0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BB7759-EAFE-4DF2-BDEB-378D07FB29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9BD442-4A27-4932-A46E-0AC93F4C85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5E292F-8107-46CE-8E60-AB6BD9677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3EA37C-4170-4A55-B655-875291E96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51D89E-5F22-4203-8E3E-6833B116C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605210120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胸椎间盘狭窄术后护理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胸椎间盘狭窄术后护理概述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康复训练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日常生活护理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出院指导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胸椎间盘狭窄术后护理概述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促进恢复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34" r="5534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500" r="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4667" r="4667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术后护理有助于加速患者的康复进程，减轻疼痛和不适感，促进身体功能的恢复。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术后护理可以预防感染、血栓形成等并发症，降低并发症的发生风险。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术后护理有助于改善患者的生活质量，提高患者的自理能力和日常活动能力。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遵循医学科学原理，采取科学的方法和手段进行术后护理。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人性化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确保患者的安全，避免发生意外和并发症。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关注患者的心理需求，提供人性化的护理服务。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伤口护理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功能锻炼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饮食指导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术后护理的主要任务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采取有效措施缓解患者的疼痛，如药物治疗、物理治疗等。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保持伤口清洁、干燥，定期更换敷料，预防感染。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根据患者的病情和营养需求，提供合理的饮食建议。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指导患者进行适当的康复训练，促进身体功能的恢复。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30205" r="3020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疼痛评估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疼痛评估量表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使用标准的疼痛评估量表，如数字评分量表或面部表情疼痛评分量表，对患者的疼痛程度进行客观评估。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疼痛性质评估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了解疼痛的性质，包括疼痛的部位、持续时间、强度、性质（如锐痛、钝痛、牵拉痛等）以及疼痛的诱因和缓解因素。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疼痛对生活质量的影响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评估疼痛对患者日常生活、工作和社交活动的影响，了解疼痛对患者心理状态、睡眠和食欲等方面的影响。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如非甾体类抗炎药（NSAIDs），可用于轻度至中度疼痛。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非处方药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如弱阿片类药物和强阿片类药物，可用于治疗中度至重度疼痛，需由医生开具处方。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处方药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如抗抑郁药、抗癫痫药等，可用于治疗慢性疼痛和神经性疼痛。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辅助药物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疼痛药物治疗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如热疗、冷敷、按摩、针灸等，可缓解肌肉紧张和疼痛。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833" r="158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物理治疗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在医生的指导下进行适当的运动，如瑜伽、太极等，有助于增强肌肉力量和柔韧性，减轻疼痛。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运动疗法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333" r="1333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如认知行为疗法、放松训练等，有助于减轻焦虑和抑郁情绪，降低疼痛的敏感性。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心理治疗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非药物治疗疼痛的方法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康复训练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https://d.book118.com/476052101204010103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2024-09-29T02:24:01.919</cp:lastPrinted>
  <dcterms:created xsi:type="dcterms:W3CDTF">2024-09-28T18:24:01Z</dcterms:created>
  <dcterms:modified xsi:type="dcterms:W3CDTF">2024-09-28T18:24:03Z</dcterms:modified>
</cp:coreProperties>
</file>