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AACE59-7F10-4283-8CAF-2675447971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10BBD-CAB4-49E1-B55B-D1728581A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233FA-CEE8-42C7-A332-25FC31BE1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D0267-049A-4CCE-9E6F-A82F048D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E6E2F-DFC4-4BB9-B872-FD8E7684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A9101-3803-46D6-980B-78C7A58A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E4288-FD65-4406-8CAF-230776D7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6969F-457A-44A7-AAEC-D19FC668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0607E-9493-4381-B651-53C5E7E5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63481-CC3C-41A6-8838-F167E4D46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E31B-1D34-4B66-9572-DDAC73F7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DE376-F6DE-49CA-863F-18AA5B7C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B788F10-0A59-4BE7-8A23-6568E491F7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904103-5210-4A50-9703-6F7C536227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22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行业人员管理创新思维培训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创新思维培训实践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创新思维在管理中的应用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创新思维培训案例分析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探讨为何创新思维在行业人员管理中至关重要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提出通过培训达成的目标和内容安排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背景和目的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介绍行业人员管理创新思维培训的起因和目标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基本概念学习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行业人员管理概念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方法探索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管理实践分析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成功案例展示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创新思维重点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核心观念掌握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团队合作技巧增强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实践能力加强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课程设计分为理论学习和实践演练两部分，采用案例分析和小组讨论形式。学员将结合个人成长计划的编制，全面提升管理能力和思维创新。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专业知识探究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行业人员管理的定义和作用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是指通过科学的管理方法，对企业内部的员工进行统一的组织、协调、激励和监督，以达到提高员工绩效、实现企业战略目标的管理活动。行业人员管理的作用包括激发员工潜力，提高员工工作绩效，促进员工职业发展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行业人员管理的职责和要求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搭建薪酬激励体系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培养和挖掘人才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人才培养与选拔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处理员工纠纷和矛盾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员工关系协调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弹性工作制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支持远程办公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提高员工生产力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引入人工智能技术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实现自动化流程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不同行业的人员管理特点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注重员工稳定性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强调员工服务意识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追求员工创新性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科技行业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行业人员管理的分类方法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人员管理根据不同的管理目标和方法，可以分为薪酬管理、绩效管理、员工关系管理等不同类型。其中，薪酬管理主要关注员工薪资福利的设定和调整；绩效管理则侧重于评估员工工作表现，并制定奖惩措施；员工关系管理致力于维护和改善企业内部的员工关系，协调员工之间的利益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行业人员管理中的挑战和机遇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人才流失风险增加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员工职业发展需求多样化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数字化技术促进管理效率提升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创新思维培训实践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创新思维在行业人员管理中具有重要影响。培养和激发创新思维是提升团队创造力和解决问题能力的关键。在实践中，创新思维的应用能够带来更多的创新解决方案。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创新思维训练方法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定制化内容和实战训练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设计创新思维训练课程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激发创新思维和想象力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利用思维导图和头脑风暴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鼓励团队成员尝试新想法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培养团队的创新氛围和文化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实践案例分享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分享企业在创新思维培训中取得的成功经验和成果。展示培训带来的实质性效果，包括团队协作能力的提升和创新项目的实现。分析挑战并提出解决方案以供学习。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明确培训目标和效果衡量标准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根据评估结果优化培训内容和形式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调整和改进培训方案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收集学员和领导的反馈意见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进行效果评估和反馈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https://d.book118.com/476052203012010104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行业人员管理创新思维培训</vt:lpstr>
      <vt:lpstr>目录</vt:lpstr>
      <vt:lpstr>第1章 课程简介</vt:lpstr>
      <vt:lpstr>课程简介</vt:lpstr>
      <vt:lpstr>课程大纲</vt:lpstr>
      <vt:lpstr>学习收获</vt:lpstr>
      <vt:lpstr> </vt:lpstr>
      <vt:lpstr>学习方法</vt:lpstr>
      <vt:lpstr>第2章 行业人员管理概述</vt:lpstr>
      <vt:lpstr> </vt:lpstr>
      <vt:lpstr>行业人员管理的职责和要求</vt:lpstr>
      <vt:lpstr>行业人员管理的发展趋势</vt:lpstr>
      <vt:lpstr>不同行业的人员管理特点</vt:lpstr>
      <vt:lpstr>行业人员管理的分类方法</vt:lpstr>
      <vt:lpstr>行业人员管理中的挑战和机遇</vt:lpstr>
      <vt:lpstr>第3章 创新思维培训实践</vt:lpstr>
      <vt:lpstr>创新思维的重要性</vt:lpstr>
      <vt:lpstr>创新思维训练方法</vt:lpstr>
      <vt:lpstr> </vt:lpstr>
      <vt:lpstr>创新思维培训评估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2024-09-29T14:08:36.144</cp:lastPrinted>
  <dcterms:created xsi:type="dcterms:W3CDTF">2024-09-29T06:08:36Z</dcterms:created>
  <dcterms:modified xsi:type="dcterms:W3CDTF">2024-09-29T06:08:38Z</dcterms:modified>
</cp:coreProperties>
</file>