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0313BF4-276D-4997-AB82-DC72BDC6961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17FDC4C-ECE5-474F-8AA5-1DCF161942A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565E543-D152-4FA4-80EE-993BACBB02E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494BDBB-8864-43BA-851C-E027679A853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54A813A2-C112-41FC-9A62-EEB7567AAFD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534D0E2C-36F7-4DAC-9297-32664278D49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566BBAC6-D5DF-4AA0-8899-D2EDE6D93EB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FED68B8-BFF3-48B8-8DDC-9B536216CC4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CFFB298-74EF-4DF3-BE2A-74235FDB6DF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CF20B0B-ACFC-4771-9932-0D59FD8EA7E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8D50FF1-03F1-4699-958B-C4948748296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7605310305001004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02208" y="1560576"/>
            <a:ext cx="6682348" cy="20920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科技成果鉴定评审专家培训课程团队协作与合作精神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02208" y="4206240"/>
            <a:ext cx="6930733" cy="5010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02208" y="4693920"/>
            <a:ext cx="6930733" cy="5010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2024-01-20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课程背景与目标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团队协作基础理念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合作精神培养与实践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科技成果鉴定评审中的团队协作策略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科技成果鉴定评审中的合作精神体现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课程总结与展望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219200" y="1341120"/>
            <a:ext cx="7052881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19200" y="292608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课程背景与目标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25000" r="25000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科技成果鉴定评审专家的职责与权利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明确专家在科技成果鉴定评审过程中的职责，包括评估科技成果的创新性、实用性、经济效益等，并享有相应的权利，如提出评审意见、参与讨论和表决等。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科技成果鉴定评审专家的素质要求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具备较高的学术水平、丰富的实践经验和良好的职业道德，能够客观公正地评价科技成果的质量和水平。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科技成果鉴定评审专家角色定位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团队协作在评审中的意义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通过团队协作，可以集思广益，发挥集体智慧，提高评审结果的准确性和公正性。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合作精神在评审中的体现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合作精神要求评审专家之间相互尊重、信任和支持，共同为科技成果的鉴定评审工作贡献力量。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5000" r="250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团队协作与合作精神在评审中的重要性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培养评审专家具备团队协作精神和合作能力，提高科技成果鉴定评审的质量和效率。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课程目标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课程学习，使评审专家能够充分认识到团队协作和合作精神在评审中的重要性，掌握相应的沟通技巧和协作方法，提高团队协作能力和合作精神。同时，通过实践案例分析和模拟演练等方式，提高评审专家的实际操作能力和应对复杂情况的能力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预期效果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课程目标与预期效果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219200" y="1341120"/>
            <a:ext cx="7052881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19200" y="292608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团队协作基础理念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3">
              <a:lumMod val="75000"/>
              <a:alpha val="83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 amt="70000"/>
          </a:blip>
          <a:srcRect l="25000" r="25000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2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2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2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214095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团队是由两个或两个以上、相互依赖的、承诺共同的规则、具有共同愿景、愿意为共同的目标而努力的互补技能成员组成的群体，通过相互的沟通、信任、合作和承担责任，产生群体的协作效应，从而获得比个体成员绩效总和大得多的团队绩效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4124309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团队具有以下特点：共同的目标、合理的分工与协作、高度的凝聚力、团队成员相互信任、有效的沟通等。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团队概念及特点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51" r="151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平等友善、善于交流、谦虚谨慎、化解矛盾、接受批评、创造能力。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明确团队目标、制定团队规范、建立信任关系、促进有效沟通、鼓励团队成员积极参与和贡献等。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团队协作原则和方法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团队协作的方法包括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团队协作的原则包括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6667" r="16667"/>
          <a:stretch>
            <a:fillRect/>
          </a:stretch>
        </p:blipFill>
        <p:spPr>
          <a:xfrm>
            <a:off x="939482" y="1415327"/>
            <a:ext cx="4843296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优秀的团队领导、清晰的目标和愿景、互补的技能和经验、有效的沟通和协作、良好的团队氛围和文化等。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建立高效团队的关键因素包括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合理控制团队规模、保持团队成员的稳定性和连续性、注重团队成员的培训和发展、建立科学的激励机制和考核机制等。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此外，还需要注意以下几点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建立高效团队的关键因素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219200" y="1341120"/>
            <a:ext cx="7052881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19200" y="292608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合作精神培养与实践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18426" b="18426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18426" b="18426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合作精神内涵及价值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尊重他人，平等相待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尊重每个团队成员的意见和贡献，营造平等的团队氛围。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相互信任，共同协作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建立团队成员间的信任关系，共同协作以实现团队目标。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承担责任，积极沟通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每个成员都应积极承担责任，主动沟通，共同解决问题。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设定明确的团队目标，使每个成员都能理解并为之努力。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明确团队目标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5583" r="15583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强化团队凝聚力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培养协作技能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通过团队活动、培训等方式增强团队凝聚力，提高成员间的默契度。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提供协作技能培训，如沟通技巧、领导力培养等，提升成员的协作能力。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激发合作意识，提升合作能力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https://d.book118.com/476053103050010044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1D4F"/>
      </a:lt1>
      <a:dk2>
        <a:srgbClr val="DEF6FF"/>
      </a:dk2>
      <a:lt2>
        <a:srgbClr val="000000"/>
      </a:lt2>
      <a:accent1>
        <a:srgbClr val="00B6FF"/>
      </a:accent1>
      <a:accent2>
        <a:srgbClr val="405DFF"/>
      </a:accent2>
      <a:accent3>
        <a:srgbClr val="2947E8"/>
      </a:accent3>
      <a:accent4>
        <a:srgbClr val="27DFF4"/>
      </a:accent4>
      <a:accent5>
        <a:srgbClr val="2FE8B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64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2024-09-12T14:13:32.456</cp:lastPrinted>
  <dcterms:created xsi:type="dcterms:W3CDTF">2024-09-12T06:13:32Z</dcterms:created>
  <dcterms:modified xsi:type="dcterms:W3CDTF">2024-09-12T06:13:34Z</dcterms:modified>
</cp:coreProperties>
</file>