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D233B4B-2AED-497B-875E-E3DE80E044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FE2A16-6951-4418-B47A-E8F532DB8D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4502DF0-9B28-4920-A323-81D91390AC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00B2F33-A95B-4C29-9051-B2693BF051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2312C9B-5954-42D1-AA80-C2DD26969DF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62D33B5-994D-4031-9C8C-EDF2B4DBF1A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68707CC-22E4-4333-9C6E-7A31C208433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70E14D-61BF-4E30-AAE7-BCD51B1869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56753E-FEB5-444F-8825-5F8F9B5E71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D44AB7-50D3-4872-B13B-8684EDE14C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051581-416C-40AD-A7CD-3CC50C80CE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3.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6053154235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热敏电阻温度传感器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热敏电阻基本概念与原理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温度传感器技术与发展趋势</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热敏电阻温度传感器结构与性能参数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热敏电阻温度传感器制造工艺与流程</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热敏电阻温度传感器应用电路设计与实践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热敏电阻温度传感器测试方法与标准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总结：提高热敏电阻温度传感器性能和质量途径探讨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802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热敏电阻基本概念与原理</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481" r="3248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热敏电阻是一种电阻值随温度变化的电子元件，通常用于测量温度或作为温度补偿元件。</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热敏电阻定义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根据电阻值随温度变化的不同特性，热敏电阻可分为正温度系数（PTC）热敏电阻和负温度系数（NTC）热敏电阻。</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热敏电阻分类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热敏电阻定义及分类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工作原理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热敏电阻的工作原理基于其材料的电阻率随温度变化的特性。当温度升高时，热敏电阻的电阻值会发生变化，通过测量电阻值的变化可以推算出温度值。</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电阻值与温度关系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对于NTC热敏电阻，电阻值随温度升高而降低；对于PTC热敏电阻，电阻值随温度升高而升高。</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工作原理简介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热敏电阻广泛应用于家电、汽车、通讯、医疗等领域，如空调、冰箱、热水器、汽车温度传感器、手机电池保护等。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随着智能家居、新能源汽车等市场的快速发展，对热敏电阻的需求不断增加。同时，对热敏电阻的精度、稳定性、可靠性等性能要求也越来越高。</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应用领域及市场需求</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市场需求</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应用领域</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802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温度传感器技术与发展趋势</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温度传感器是一种能够感知温度并将其转换为可用输出信号的传感器。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温度传感器定义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24" r="16724"/>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工作原理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9375" r="193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应用领域</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7969" r="17969"/>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热敏电阻温度传感器基于热敏电阻的阻值随温度变化的特性进行温度测量。</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广泛应用于工业控制、医疗设备、环境监测等领域。</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温度传感器技术概述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406" r="16406"/>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随着微电子技术的发展，温度传感器正朝着微型化方向发展。</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微型化</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集成温度传感器与微处理器，实现自动校准、自动补偿等功能。</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智能化</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发展趋势与挑战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网络化：将温度传感器接入互联网，实现远程监控和数据共享。</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6137995" y="3770320"/>
            <a:ext cx="4941824"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7967" b="7967"/>
          <a:stretch>
            <a:fillRect/>
          </a:stretch>
        </p:blipFill>
        <p:spPr>
          <a:xfrm>
            <a:off x="763829" y="2145985"/>
            <a:ext cx="4887637" cy="2739225"/>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发展趋势与挑战</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提高温度传感器的测量精度和稳定性是当前面临的主要挑战。</a:t>
            </a:r>
          </a:p>
        </p:txBody>
      </p:sp>
      <p:pic>
        <p:nvPicPr>
          <p:cNvPr id="4" name="Picture 4"/>
          <p:cNvPicPr>
            <a:picLocks noChangeAspect="1"/>
          </p:cNvPicPr>
          <p:nvPr/>
        </p:nvPicPr>
        <p:blipFill>
          <a:blip r:embed="rId2"/>
          <a:srcRect l="10708" r="10708"/>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t="16667" b="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67" r="16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精度提高</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增强温度传感器在不同环境下的适应性和可靠性。</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环境适应性</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降低生产成本，提高温度传感器的市场竞争力。</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成本降低</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发展趋势与挑战</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光纤温度传感器</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红外温度传感器</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MEMS温度传感器</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纳米温度传感器</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新型温度传感器介绍</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利用光纤传感技术实现高精度、远距离的温度测量。</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采用微电子机械系统技术制造的微型温度传感器，具有体积小、功耗低等特点。</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通过测量物体发出的红外辐射来感知其温度，具有非接触式测量的优点。</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利用纳米材料的特殊性质制造的温度传感器，具有高灵敏度、快速响应等特性。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802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热敏电阻温度传感器结构与性能参数</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183" r="12183"/>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由半导体材料制成的电阻器，其电阻值随温度变化而变化，是热敏电阻温度传感器的核心元件。</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热敏电阻</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绝缘材料</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导线</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外壳</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用于隔离热敏电阻与外部环境，防止电气短路和热量散失。</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连接热敏电阻与测量电路，传输电阻值变化信号。</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保护内部元件，提高传感器整体稳定性和可靠性。</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结构组成及特点分析</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875" r="21875"/>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评价传感器对温度变化的响应速度，灵敏度越高，响应速度越快。</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灵敏度</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衡量传感器测量结果的准确程度，精度越高，误差越小。</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精度</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考察传感器在长时间工作过程中的性能变化，稳定性越好，性能越可靠。</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稳定性</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确定传感器能够正常工作的温度范围，耐温范围越宽，适用性越强。</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耐温范围</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关键性能指标评价方法</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6" r="250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NTC热敏电阻与PTC热敏电阻</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NTC热敏电阻负温度系数，电阻值随温度升高而降低；PTC热敏电阻正温度系数，电阻值随温度升高而升高。两者在灵敏度、精度和稳定性方面存在差异。</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陶瓷热敏电阻与有机高分子热敏电阻</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陶瓷热敏电阻具有高温稳定性好、耐腐蚀等优点；有机高分子热敏电阻具有低温灵敏度高、响应速度快等特点。两者在应用领域上有所不同。</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珠状热敏电阻与片状热敏电阻</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珠状热敏电阻体积小、热容量小、响应速度快；片状热敏电阻散热面积大、稳定性好。两者在结构和性能上各有优劣。</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不同类型产品性能对比</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https://d.book118.com/476053154235010045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2024-09-14T22:37:33.043</cp:lastPrinted>
  <dcterms:created xsi:type="dcterms:W3CDTF">2024-09-14T14:37:33Z</dcterms:created>
  <dcterms:modified xsi:type="dcterms:W3CDTF">2024-09-14T14:37:35Z</dcterms:modified>
</cp:coreProperties>
</file>