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E2AE6-E133-411D-9797-A5DEDD908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AFAEA-F225-433D-83C0-DBBCA34D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1C401-441B-4F25-958A-F2A1122B63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E2FC0-B60D-4C6E-9C8C-14C8933EE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A72BD6-EC79-4B9B-A666-1797F40A0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1CA1B0-CD75-4DEB-9777-3D5BCBC5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6E5634-F988-4CCC-9D36-3AC042D7C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70038-FD0E-4608-806B-94FA37614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438FC-9132-47E9-85C0-CE164EC26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FB01D-6E10-496E-AA49-11123502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49614-8392-4843-8552-24B0860D8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542311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某香烟品牌的传播策略与促销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品牌定位与传播目标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促销策略与活动设计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内容营销与创意呈现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品牌定位与传播目标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品牌以高端市场为目标，通过精美的包装和优质的服务，塑造出尊贵、优雅的品牌形象。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品质卓越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该品牌注重产品质量，从选料到生产工艺都经过严格把控，确保产品品质卓越。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独特口感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品牌通过精心调配，打造出独特而丰富的口感，满足不同消费者的个性化需求。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品牌核心价值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833" r="17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高端消费者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品牌主要面向高收入、高消费水平的群体，他们追求品质生活和个性化消费。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商务人士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针对商务场合的需求，品牌提供符合商务礼仪的高端香烟产品。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烟民群体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针对长期吸烟的消费者，品牌提供口感独特、品质优良的香烟产品。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目标受众群体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通过广泛的传播活动，提高品牌在目标受众中的知名度。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通过统一的品牌形象塑造，使消费者对品牌产生深刻的印象。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通过有效的促销活动，激发消费者的购买欲望，推动产品销售量的增长。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传播目标与期望效果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传播渠道与手段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在黄金时段投放品牌广告，通过精美的画面和吸引人的剧情，展示品牌形象和产品特点。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在热门电台和节目中投放广告，利用声音传播品牌信息，吸引听众关注。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在知名报纸和杂志上发布广告，扩大品牌曝光度，提高品牌知名度。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报纸杂志广告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传统媒体广告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利用微博平台发布品牌动态、互动话题等，吸引粉丝关注和转发，提高品牌曝光度。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抖音推广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通过微信公众号发布品牌资讯、活动信息等，吸引用户关注和分享，扩大品牌影响力。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在抖音平台发布短视频广告，展示产品特点和品牌形象，吸引年轻用户关注。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定期举办品牌发布会，展示新品和品牌形象，吸引媒体和消费者关注。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品牌发布会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赞助各类大型活动和赛事，如音乐会、体育比赛等，提高品牌曝光度和知名度。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在特定时期举办促销活动，如打折、赠品等，吸引消费者购买和关注。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线下活动及赞助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KOL合作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与知名博主、网红等合作，让他们代言或推荐品牌产品，提高品牌信任度和购买意愿。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网红直播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邀请网红进行直播推广，展示产品使用效果和品牌形象，吸引粉丝关注和购买。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素人分享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鼓励普通消费者分享使用心得和体验，形成口碑传播，提高品牌认知度和好感度。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KOL合作与网红直播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促销策略与活动设计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买赠活动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购买指定数量的香烟，即可获得精美赠品，如打火机、烟灰缸等，增加购买诱因。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满额减免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消费满一定金额可享受减免优惠，鼓励消费者增加购买量。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打折销售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在特定时间或场合，如节假日、店庆等，提供限时折扣，吸引消费者购买。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20710" b="20710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价格优惠及赠品策略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https://d.book118.com/476054231114010045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2024-09-14T04:59:53.526</cp:lastPrinted>
  <dcterms:created xsi:type="dcterms:W3CDTF">2024-09-13T20:59:53Z</dcterms:created>
  <dcterms:modified xsi:type="dcterms:W3CDTF">2024-09-13T20:59:55Z</dcterms:modified>
</cp:coreProperties>
</file>