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FCF96-12AF-442E-8E45-414422B9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83E8D-B986-4BB1-BA86-0E9CDD10F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58BC2-AC99-48D9-849C-AB1FC6A49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83471-33B6-423D-B37E-8FDE087EC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73DE5-76E1-4F8F-8F10-B884922E8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2967F4-BF3F-4EFA-BE9E-B1FB91ED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8C4699-A3D1-4C56-B7C8-7A9A55D87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287B0-C27F-4401-A6AE-1322F1675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528EA-8C36-4A52-8FF2-E5302790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278BD-5DC3-4075-84FA-6715DE32D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0C21E-82E9-4044-AAFB-36784B1E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5510023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社交媒体平台防灾演示案例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社交媒体平台在灾害中的作用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社交媒体平台防灾案例分析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社交媒体平台防灾策略与建议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社交媒体平台在防灾中的作用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社交媒体平台在防灾工作中具有重要作用，能够快速传播信息、提高公众意识和组织救援行动。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演示案例的选择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本演示案例将介绍如何利用社交媒体平台进行防灾工作，通过具体案例展示其实践和应用。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鼓励观众参与防灾工作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激发观众的参与意识，鼓励他们在日常生活中关注灾害防范，提高自我保护能力。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提高公众对社交媒体平台在防灾中的认识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通过演示案例，使观众了解社交媒体平台在防灾中的重要性和作用。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展示有效的信息传播和组织救援方式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通过实际案例的展示，向观众介绍如何利用社交媒体平台快速传播信息、组织救援行动和协调资源。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演示目的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社交媒体平台在灾害中的作用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社交媒体平台能够迅速传播政府和相关部门发布的灾害预警信息，提醒公众采取防范措施。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快速传播预警信息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实时更新灾情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传播救援信息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社交媒体平台可以实时更新灾区情况，让外界了解灾区的最新动态，为救援工作提供支持。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社交媒体平台能够及时发布救援队伍、物资需求等信息，帮助受灾群众及时获得救援。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通过社交媒体平台，可以实时监测灾害的发展趋势，为预警和应对提供依据。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实时监测灾害情况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社交媒体平台能够将预警信息推送给特定区域内的用户，提高预警的覆盖面和及时性。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预警信息推送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通过分析社交媒体平台上的数据，可以了解受灾地区的实际情况，为救援决策提供支持。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实时监控与预警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求助与救援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发布求助信息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在灾害发生时，社交媒体平台可以成为受灾群众发布求助信息的渠道，寻求外界的帮助。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组织志愿者参与救援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社交媒体平台可以组织志愿者参与灾害救援工作，为受灾地区提供人力支持。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物资筹集与调配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社交媒体平台可以发布物资需求信息，动员社会力量进行物资筹集和调配，满足受灾群众的基本生活需求。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社交媒体平台防灾案例分析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案例一：地震灾害中的信息传播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地震灾害中，社交媒体平台成为信息传播的重要渠道，帮助受灾地区及时获取救援信息，提高救援效率。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地震灾害发生后，社交媒体平台迅速成为信息传播的主要渠道。通过实时更新灾情信息、发布救援队伍联系方式和救援进展情况，社交媒体平台为受灾地区居民提供了及时、准确的信息，帮助他们及时获得救援。同时，社交媒体平台还为外界提供了了解灾情和参与救援的渠道，有效提高了救援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https://d.book118.com/476055100235010041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2024-09-09T01:34:58.278</cp:lastPrinted>
  <dcterms:created xsi:type="dcterms:W3CDTF">2024-09-08T17:34:58Z</dcterms:created>
  <dcterms:modified xsi:type="dcterms:W3CDTF">2024-09-08T17:35:00Z</dcterms:modified>
</cp:coreProperties>
</file>