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A01C2-CCF4-4041-AB35-8616FC5CF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7DD74E-7679-4976-9F26-C1517BBE6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C3A81-2487-4200-9A1B-E348F1D70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4F8505-6565-4B65-8E16-AE6F6C453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254266-A6D3-4D82-BD02-8F7969B05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21AEAB-E649-4EBD-8A25-64BA7EE66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872854-B479-4E5D-B192-D83953536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840D2D-D6F7-4A7A-94C4-16D01F688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53DDAD-80EF-42D3-9BCA-7C8CEB133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B6D26-420C-4468-B32F-3AE31098D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83090-9262-46B2-B98D-557557BDA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10004221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拥抱阳光快乐成长心理健康教案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课程导入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心理健康基础知识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阳光心态的培养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快乐成长的心理要素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实践与应用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课程导入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通过本课程的学习，使学生了解心理健康的重要性，掌握基本的心理健康知识和技能，提高自我认知和情绪管理能力，培养积极向上的心态，促进身心健康发展。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个人全面发展的重要基础，良好的心理素质对于个人成长、事业发展、家庭幸福等方面都具有重要意义。通过本课程的学习，学生能够更好地认识自己、理解他人，提高应对压力和挫折的能力，增强适应社会的能力，为未来的生活和工作打下坚实的基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课程背景与现状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随着社会的发展和竞争的加剧，人们面临的压力和挑战也越来越多，心理健康问题日益凸显。为了提高人们的心理素质和应对能力，国家和社会越来越重视心理健康教育。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课程背景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心理健康教育已经成为了学校教育的重要组成部分，各级各类学校都开设了心理健康教育课程。同时，社会上也出现了越来越多的心理健康服务机构和心理咨询平台，为人们提供专业的心理支持和帮助。然而，由于观念、资源等方面的限制，心理健康教育在实施过程中仍存在一些问题和挑战，需要不断改进和完善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课程现状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心理健康基础知识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心理健康是指个体内部心理过程和外部环境的协调一致，以及个体在应对生活压力和挑战时表现出良好的适应能力。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心理健康是个体整体健康的重要组成部分，它涉及到个体内部心理过程和外部环境的协调一致。心理健康的标准包括认知正常、情绪稳定、行为适当、人际关系和谐以及适应环境等。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心理健康的定义与标准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心理健康对个人的身心健康、学业和事业发展、家庭幸福和社会和谐等方面都具有重要意义。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心理健康是个人整体健康的重要基础，它不仅关系到个人的身心健康，还对学业和事业发展、家庭幸福和社会和谐等方面产生积极的影响。保持良好的心理健康有助于提高个人的生活质量和社会适应能力。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06" r="237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常见的心理健康问题包括焦虑症、抑郁症、强迫症、恐惧症等。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是一种常见的情绪障碍，表现为过度担忧、紧张不安等；抑郁症则是一种以持续情绪低落为主要特征的疾病；强迫症是一种以反复出现强迫观念和行为为特征的神经症；恐惧症则是一种对特定事物或情境产生过度恐惧和回避的行为。这些心理健康问题不仅影响个体的生活质量，还可能对家庭和社会造成负面影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常见的心理健康问题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阳光心态的培养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330" r="533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积极心态的塑造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培养积极的生活态度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引导学生关注生活中的美好事物，培养乐观向上的生活态度。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树立正确的价值观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帮助学生树立正确的价值观，理解人生的意义和价值，从而更加珍惜和感恩生活。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培养自信心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鼓励学生勇敢面对挑战，培养自信心，增强自我价值感和自我效能感。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培养解决问题的能力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教授学生应对挫折和压力的技巧和方法，培养他们解决问题的能力。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寻求社会支持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鼓励学生寻求家人、朋友和老师的支持和帮助，共同应对挫折和压力。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认识挫折与压力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帮助学生认识到挫折和压力是生活中不可避免的一部分，学会接受和面对。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542" r="10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应对挫折与压力的方法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引导学生以积极的心态看待生活中的困难和挑战，培养乐观向上的心态。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培养乐观心态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学会感恩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传递正能量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000" b="12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教育学生学会感恩，珍惜身边的人和事，培养感恩的心态。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鼓励学生传递正能量，用自己的积极心态影响和感染周围的人，共同创造一个积极向上的氛围。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保持乐观与感恩的心态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https://d.book118.com/476100042215010044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2024-09-13T08:16:30.746</cp:lastPrinted>
  <dcterms:created xsi:type="dcterms:W3CDTF">2024-09-13T00:16:30Z</dcterms:created>
  <dcterms:modified xsi:type="dcterms:W3CDTF">2024-09-13T00:16:32Z</dcterms:modified>
</cp:coreProperties>
</file>