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CFB33-0DB6-4D18-B0DC-FA9D7614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2389D-DF12-481E-B6A3-D8B650BD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EAB05-1873-455A-85F9-54BC788F8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5257A-CD06-4B7A-8E2D-09B6A992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ABC3E-4B6A-49D5-A392-F050BBEC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EF1CC-1A94-4F87-A15A-18F611D30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255D1-0845-4C62-B8A5-5223F349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F4D66-A063-4478-82D5-6C55912F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6F756-D5D0-4EA5-A2F9-979444C4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9E974-FE41-49D5-80CA-2CF1F200A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72598-07B5-46EB-AAEB-5694552F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0103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在线课程销售与推广平台开发创业计划书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目前市场上存在大量优质课程资源，但缺乏有效的推广和销售渠道，导致资源浪费和用户需求无法满足。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随着互联网技术的发展，在线教育市场持续增长，用户对优质教育资源的需求不断上升。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建立一个在线课程销售与推广平台，整合优质课程资源，提高课程销售量和知名度。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为用户提供个性化推荐和优质服务，提升用户体验和满意度。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实现平台可持续发展，打造具有市场竞争力的在线教育品牌。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对优质课程有需求的用户，包括学生、教师、在职人员等。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整合优质课程资源、个性化推荐、便捷的支付和售后服务。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丰富的课程资源、高效的推广策略、良好的用户体验和口碑。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大学生、在职人员、自由职业者等需要在线课程的人群。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全球在线教育市场持续增长，市场规模巨大。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为学习者提供优质、便捷的在线课程，满足个性化学习需求。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用户需要各类在线课程，包括职业技能、语言学习、兴趣爱好等。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用户对价格有一定的敏感度，需要提供合理的价格策略。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用户对在线课程的品质、学习体验和平台操作体验有较高要求。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提供个性化推荐、优质课程资源、良好的用户体验等。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竞争劣势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缺乏品牌知名度、市场份额较小等。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各大在线教育平台、教育软件、社交媒体平台等。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随着5G、AI等技术的发展，在线课程将更加丰富和智能化。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在线教育市场将不断扩大，竞争将更加激烈，需要不断创新和提升服务质量。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用户习惯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随着在线教育的普及，用户对在线课程的需求将不断增加。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课程通知与提醒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平台可发送课程更新、开课提醒等信息给用户，确保用户不错过任何重要信息。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课程评价与分享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用户购买课程后可对课程进行评价，同时可将课程分享给其他人。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课程购买与支付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用户可直接在平台上购买课程，支持多种支付方式，如微信、支付宝等。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提供用户注册和登录功能，支持多种注册方式，如手机号、邮箱等。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在线课程浏览与搜索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平台应提供课程分类和搜索功能，方便用户查找感兴趣的课程。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提供个性化设置选项，允许用户根据个人喜好调整界面布局和配色。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简洁明了的界面风格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采用简洁、直观的界面设计，使用户能够快速找到所需功能。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注重用户体验，优化操作流程，减少用户操作步骤。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产品界面设计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进行市场调研，明确产品需求和定位，制定产品原型和设计稿。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需求分析与设计阶段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按照设计稿进行产品开发，并进行多轮测试，确保产品功能和性能稳定。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开发与测试阶段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产品上线后，进行持续的运营和推广，吸引更多用户使用并购买课程。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上线与推广阶段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根据用户反馈和市场变化，持续优化和迭代产品功能，提升用户体验和竞争力。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迭代与优化阶段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产品开发计划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统一品牌视觉识别，包括标志、字体、色彩等，强化品牌认知。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通过多种渠道进行品牌宣传，如社交媒体、广告、公关活动等，提高品牌知名度和美誉度。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50" b="5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优化网站内容，提高网站在搜索引擎中的排名，增加曝光率。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利用社交媒体平台进行内容推广，吸引目标用户关注和互动。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与其他网站或平台合作，通过推荐和分享来吸引潜在用户。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向已注册用户发送定期更新和促销信息，维持用户关系并促进销售。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https://d.book118.com/476100103221010034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2024-09-04T07:44:31.435</cp:lastPrinted>
  <dcterms:created xsi:type="dcterms:W3CDTF">2024-09-03T23:44:31Z</dcterms:created>
  <dcterms:modified xsi:type="dcterms:W3CDTF">2024-09-03T23:44:33Z</dcterms:modified>
</cp:coreProperties>
</file>