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F5FB9-EF00-4C33-8858-BE09422F1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C04CA-2ED7-4096-8950-97D575B4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79226-2B4C-481B-BBFA-5A91CF6C3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1634A-0216-42C2-8D7D-A37E28A64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8F421-18C7-47EB-93DD-D8F690F4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23EEDA-E6F6-46F8-8A11-3FF041CFA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9B9E6-A899-441E-96F6-C53FE026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4FE14-B495-4BF0-B707-3AA72131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C4A43-C6FE-419E-8CB4-A6F6E966D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33516-C70C-4F70-981D-ED582E34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E0091-DFC4-4EB0-A514-7C604AB8B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01101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审计年终工作总结优秀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6037" r="36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7041" r="37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总结审计部门在过去一年的工作成果，分析存在的问题，并提出改进措施，为未来工作提供参考。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随着公司业务的不断发展和规模的扩大，审计工作在保障公司财务安全、提高经营管理水平等方面发挥着越来越重要的作用。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本报告涵盖了2022年全年审计部门的工作。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人员范围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包括审计计划、实施、报告及改进等方面的工作内容。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涉及审计部门全体人员的工作表现和成果。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我们完成了10个审计项目，涵盖了公司内部的不同部门和业务流程。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完成审计项目数量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这些项目涉及到了公司内部各个重要的业务领域，包括财务、人力资源、采购、生产、销售等。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审计项目覆盖范围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这些项目是在一个年度内完成的，保证了公司内部业务流程的合规性和有效性。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审计周期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完成审计项目数量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发现问题数量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在审计过程中，我们共发现了20个问题，包括财务报告错误、内部控制缺陷、违规操作等。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问题类型及分布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问题主要涉及到了财务报告、内部控制和业务流程三个方面。其中，财务报告问题主要涉及到财务报表的准确性；内部控制问题主要涉及到公司内部管理制度的执行和监督；业务流程问题主要涉及到操作规范和流程的合规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发现问题的数量及类型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8708" r="8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对于发现的问题，我们及时向被审计部门进行了反馈，并提出了整改建议。截至年底，所有问题都已经得到了整改，整改率达到了100%。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经过整改，被审计部门的业务流程得到了优化和完善，内部控制制度得到了有效执行，财务报告的准确性也得到了提高。同时，我们也建立了长效的监督机制，保证了审计效果的可持续性。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整改情况及效果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https://d.book118.com/476100110150010102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2024-09-27T13:26:18.409</cp:lastPrinted>
  <dcterms:created xsi:type="dcterms:W3CDTF">2024-09-27T05:26:18Z</dcterms:created>
  <dcterms:modified xsi:type="dcterms:W3CDTF">2024-09-27T05:26:20Z</dcterms:modified>
</cp:coreProperties>
</file>