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CF04A-248A-4948-A662-65B1670E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31A96-23D1-4B4D-91D5-AB17A63F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5C705-B51D-4941-92B6-B9CEC446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A89D1-D45F-42AC-A17F-A84BB3F9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3EF54-BBF2-4426-97D8-67F5E7A8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D71EB-0FFC-4463-8577-BCBC904C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D9E21-47D3-483C-BA31-9603105E7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4CCAC-1048-4D83-BAD6-E6BEACBC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EB4A-E53A-49B4-B4AD-FCEEC11C9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43618-F1B6-4200-A571-996DF035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2DED-C34B-464F-9967-CE7A8083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2112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智慧医院一体化管理系统建设方案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智慧医院一体化管理系统建设内容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智慧医院一体化管理系统建设效益分析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政府出台相关政策，鼓励医疗机构推进信息化建设，提高医疗服务水平。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随着社会老龄化和医疗需求的增加，医疗资源供需矛盾日益突出，亟需提高医疗服务的效率和质量。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传统医院管理模式存在信息化程度不足、数据共享困难、服务流程繁琐等问题，制约了医疗服务水平的提升。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848" r="258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通过信息化手段优化服务流程，减少患者等待时间和重复检查时间，提高医疗服务效率。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实现医疗数据的实时监测和预警，提高医疗质量和安全性。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打破信息孤岛，实现医疗数据共享和跨部门协同，提高管理效率。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加强数据共享与协同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优化患者就医体验，提供便捷、高效的医疗服务，提高患者满意度。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智慧医院一体化管理系统概述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智慧医院一体化管理系统是基于先进信息技术和医疗管理理念，为医院提供全面、高效、智能的管理工具。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具备信息化、智能化、集成化等特点，能够实现医院内部各部门之间的信息共享与协同工作，提升医院整体运营效率和服务质量。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78" r="256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对医院的医疗设备、药品、人员等资源进行全面管理，实现资源的合理配置和高效利用。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对患者的诊疗信息、病情状况、治疗方案等进行全面记录和管理，为医生提供便捷的病患信息查询和诊疗支持。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病患信息管理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优化医疗流程，实现诊疗过程的信息化、智能化管理，提高诊疗效率和患者满意度。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医疗流程管理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基于大数据分析技术，为医院管理层提供决策支持，帮助其更好地制定医院发展战略和管理策略。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系统的核心功能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促进医疗信息化发展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智慧医院一体化管理系统的建设与应用，有助于推动医疗行业的信息化发展，为患者提供更加便捷、高效的医疗服务。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提高医院运营效率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通过智慧医院一体化管理系统，医院各部门之间的信息传递更加迅速、准确，减少了重复工作和沟通成本，提高了医院整体运营效率。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系统通过对病患信息的全面记录和管理，为医生提供更加精准的诊断和治疗方案，有助于提高医疗服务质量。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增强医院管理能力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系统能够帮助医院管理层更好地掌握医院运营状况，及时发现和解决管理问题，提高医院的管理水平。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系统的重要性与应用价值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智慧医院一体化管理系统建设内容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建立医疗设备信息库，实现设备的采购、维护、报废等全流程管理，提高设备使用效率。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对药品的采购、存储、发放进行信息化管理，确保药品质量安全，降低药品损耗。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对医院员工信息进行统一管理，实现员工招聘、培训、考核等业务的信息化处理。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医疗资源管理模块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实现病历信息的电子化存储、查询和共享，提高病历管理效率。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临床决策支持系统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为医生提供智能化诊断和治疗建议，提高医疗服务质量。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在线预约挂号系统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方便患者预约挂号，减少等待时间，优化就医流程。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https://d.book118.com/476102112201010032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2024-08-31T23:31:37.448</cp:lastPrinted>
  <dcterms:created xsi:type="dcterms:W3CDTF">2024-08-31T15:31:37Z</dcterms:created>
  <dcterms:modified xsi:type="dcterms:W3CDTF">2024-08-31T15:31:39Z</dcterms:modified>
</cp:coreProperties>
</file>