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CA4899-BDE7-4A0C-AB11-8AF0152AB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006076-5D35-4B7D-92B7-456798762D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C24A5C-9D36-4FF1-83D0-5FCAB0D589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6CF13E-53BC-402C-B5D1-03C9E0E549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96B92B-B5AC-4AF7-BB9B-030846E45F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492CB4-F75A-47A5-8E4F-34C6ADEC0F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C5937A-7C70-429F-999A-9EB8591C69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1EEE7E-8425-4C05-8E0F-8B308B3BD7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739A3F-F2B8-4374-8A73-FFACB4630D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BE6938-E801-4F90-AC33-B3834A74CD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0B742E-3218-4832-9DC3-B47E7E287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6.jpeg" /><Relationship Id="rId4" Type="http://schemas.openxmlformats.org/officeDocument/2006/relationships/image" Target="../media/image2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10214415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43473" y="903968"/>
            <a:ext cx="5970206" cy="262767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建立良好的工作生活平衡</a:t>
            </a:r>
          </a:p>
        </p:txBody>
      </p:sp>
      <p:sp>
        <p:nvSpPr>
          <p:cNvPr id="3" name="TextBox 3"/>
          <p:cNvSpPr txBox="1"/>
          <p:nvPr/>
        </p:nvSpPr>
        <p:spPr>
          <a:xfrm>
            <a:off x="1243473" y="4692721"/>
            <a:ext cx="3135630" cy="51686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汇报人：XX</a:t>
            </a:r>
          </a:p>
        </p:txBody>
      </p:sp>
      <p:sp>
        <p:nvSpPr>
          <p:cNvPr id="4" name="TextBox 4"/>
          <p:cNvSpPr txBox="1"/>
          <p:nvPr/>
        </p:nvSpPr>
        <p:spPr>
          <a:xfrm>
            <a:off x="1243473" y="5290281"/>
            <a:ext cx="3135630" cy="51686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2024-02-06</a:t>
            </a:r>
          </a:p>
        </p:txBody>
      </p:sp>
      <p:sp>
        <p:nvSpPr>
          <p:cNvPr id="5" name="TextBox 5"/>
          <p:cNvSpPr txBox="1"/>
          <p:nvPr/>
        </p:nvSpPr>
        <p:spPr>
          <a:xfrm>
            <a:off x="8584028" y="555353"/>
            <a:ext cx="3135630" cy="339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00">
                <a:solidFill>
                  <a:srgbClr val="000000">
                    <a:alpha val="72000"/>
                  </a:srgbClr>
                </a:solidFill>
                <a:latin typeface="Microsoft Yahei"/>
                <a:ea typeface="Microsoft Yahei"/>
                <a:cs typeface="Microsoft Yahei"/>
              </a:rPr>
              <a:t>FROM BAIDU XX</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862241" y="1715556"/>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工作生活平衡概念及重要性</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评估当前工作生活状态</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制定合理目标与计划</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优化时间管理与提高效率策略</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培养健康生活习惯与兴趣爱好</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寻求支持与建立良好人际关系</a:t>
            </a:r>
          </a:p>
        </p:txBody>
      </p:sp>
      <p:sp>
        <p:nvSpPr>
          <p:cNvPr id="4" name="TextBox 4"/>
          <p:cNvSpPr txBox="1"/>
          <p:nvPr/>
        </p:nvSpPr>
        <p:spPr>
          <a:xfrm>
            <a:off x="204063" y="448673"/>
            <a:ext cx="1945005" cy="116615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45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193557" y="806285"/>
            <a:ext cx="3649213" cy="55738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77000"/>
              </a:lnSpc>
              <a:spcBef>
                <a:spcPct val="0"/>
              </a:spcBef>
            </a:pPr>
            <a:r>
              <a:rPr lang="en-US" sz="3000" b="1">
                <a:solidFill>
                  <a:schemeClr val="accent1">
                    <a:alpha val="100000"/>
                  </a:schemeClr>
                </a:solidFill>
                <a:latin typeface="Microsoft Yahei"/>
                <a:ea typeface="Microsoft Yahei"/>
                <a:cs typeface="Microsoft Yahei"/>
              </a:rPr>
              <a:t>CONTENTS</a:t>
            </a:r>
          </a:p>
        </p:txBody>
      </p:sp>
      <p:sp>
        <p:nvSpPr>
          <p:cNvPr id="6" name="TextBox 6"/>
          <p:cNvSpPr txBox="1"/>
          <p:nvPr/>
        </p:nvSpPr>
        <p:spPr>
          <a:xfrm>
            <a:off x="8584028" y="555353"/>
            <a:ext cx="3135630" cy="339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00">
                <a:solidFill>
                  <a:srgbClr val="000000">
                    <a:alpha val="72000"/>
                  </a:srgbClr>
                </a:solidFill>
                <a:latin typeface="Microsoft Yahei"/>
                <a:ea typeface="Microsoft Yahei"/>
                <a:cs typeface="Microsoft Yahei"/>
              </a:rPr>
              <a:t>FROM BAIDU XX</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工作生活平衡概念及重要性</a:t>
            </a:r>
          </a:p>
        </p:txBody>
      </p:sp>
      <p:sp>
        <p:nvSpPr>
          <p:cNvPr id="4" name="TextBox 4"/>
          <p:cNvSpPr txBox="1"/>
          <p:nvPr/>
        </p:nvSpPr>
        <p:spPr>
          <a:xfrm>
            <a:off x="8584028" y="555353"/>
            <a:ext cx="3135630" cy="339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00">
                <a:solidFill>
                  <a:srgbClr val="000000">
                    <a:alpha val="72000"/>
                  </a:srgbClr>
                </a:solidFill>
                <a:latin typeface="Microsoft Yahei"/>
                <a:ea typeface="Microsoft Yahei"/>
                <a:cs typeface="Microsoft Yahei"/>
              </a:rPr>
              <a:t>FROM BAIDU XX</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744" r="2774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623" r="2962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工作生活平衡定义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在这种状态下，个人能够合理地分配时间和精力，使工作和生活两个方面都得到充分的关注和满足。</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工作生活平衡是指个人在职业生涯和私人生活之间取得的一种和谐状态。</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通过平衡工作和生活，个人可以获得更好的身心健康，提高生活质量和幸福感。</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提高生活质量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提高工作效率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24" b="2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避免职业倦怠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适当的工作时间和充足的休息时间有助于提高个人的工作效率和创造力。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长期过度投入工作可能导致职业倦怠，而平衡的工作生活有助于预防这种情况的发生。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为什么需要工作生活平衡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677" r="18677"/>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对个人而言，实现工作生活平衡可以提高满意度、幸福感和整体生活质量，同时有助于个人在职业和私人生活中取得更好的成就。</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对组织而言，关注员工的工作生活平衡可以提高员工的工作效率和创造力，降低员工离职率，增强组织的凝聚力和竞争力。此外，平衡的工作生活也有助于培养更健康、更积极的企业文化。</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实现工作生活平衡对个人和组织意义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评估当前工作生活状态</a:t>
            </a:r>
          </a:p>
        </p:txBody>
      </p:sp>
      <p:sp>
        <p:nvSpPr>
          <p:cNvPr id="4" name="TextBox 4"/>
          <p:cNvSpPr txBox="1"/>
          <p:nvPr/>
        </p:nvSpPr>
        <p:spPr>
          <a:xfrm>
            <a:off x="8584028" y="555353"/>
            <a:ext cx="3135630" cy="339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00">
                <a:solidFill>
                  <a:srgbClr val="000000">
                    <a:alpha val="72000"/>
                  </a:srgbClr>
                </a:solidFill>
                <a:latin typeface="Microsoft Yahei"/>
                <a:ea typeface="Microsoft Yahei"/>
                <a:cs typeface="Microsoft Yahei"/>
              </a:rPr>
              <a:t>FROM BAIDU XX</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将一天的时间划分为若干个时间段，记录每个时间段内所进行的活动，包括工作、休息、娱乐等。</a:t>
            </a:r>
          </a:p>
        </p:txBody>
      </p:sp>
      <p:pic>
        <p:nvPicPr>
          <p:cNvPr id="4" name="Picture 4"/>
          <p:cNvPicPr>
            <a:picLocks noChangeAspect="1"/>
          </p:cNvPicPr>
          <p:nvPr/>
        </p:nvPicPr>
        <p:blipFill>
          <a:blip r:embed="rId2"/>
          <a:srcRect l="21875" r="21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8472" b="8472"/>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记录每日时间分配</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分析在不同活动中精力的消耗情况，了解哪些活动对精力的消耗较大，哪些活动能够恢复精力。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评估精力消耗</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找出那些经常无意识地消耗大量时间的行为或习惯，如频繁刷社交媒体、无意义的闲聊等。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识别时间黑洞</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分析个人时间与精力分配情况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分析工作压力的来源，如工作量过大、工作难度过高、时间紧迫等。</a:t>
            </a:r>
          </a:p>
        </p:txBody>
      </p:sp>
      <p:pic>
        <p:nvPicPr>
          <p:cNvPr id="6" name="Picture 6"/>
          <p:cNvPicPr>
            <a:picLocks noChangeAspect="1"/>
          </p:cNvPicPr>
          <p:nvPr/>
        </p:nvPicPr>
        <p:blipFill>
          <a:blip r:embed="rId2"/>
          <a:srcRect l="15750" r="15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工作压力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考虑家庭对个人精力的消耗，如照顾孩子、处理家务等。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家庭责任</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识别那些导致时间浪费和精力消耗的不良习惯，如熬夜、不健康的饮食等。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不良习惯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识别导致失衡关键因素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身体健康</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心理健康</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工作效率</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人际关系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评估失衡对身心健康影响</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38" r="1243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1288" r="11288"/>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442" b="11442"/>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长期的工作生活失衡可能导致身体疲劳、睡眠不足、免疫力下降等健康问题。</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失衡的状态可能引发焦虑、抑郁等心理问题，影响个人的情绪和心态。</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长期的身心疲劳可能降低工作效率和创造力，影响职业发展。</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失衡的生活状态可能导致与家人、朋友的关系疏远，影响社交生活。</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制定合理目标与计划</a:t>
            </a:r>
          </a:p>
        </p:txBody>
      </p:sp>
      <p:sp>
        <p:nvSpPr>
          <p:cNvPr id="4" name="TextBox 4"/>
          <p:cNvSpPr txBox="1"/>
          <p:nvPr/>
        </p:nvSpPr>
        <p:spPr>
          <a:xfrm>
            <a:off x="8584028" y="555353"/>
            <a:ext cx="3135630" cy="339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00">
                <a:solidFill>
                  <a:srgbClr val="000000">
                    <a:alpha val="72000"/>
                  </a:srgbClr>
                </a:solidFill>
                <a:latin typeface="Microsoft Yahei"/>
                <a:ea typeface="Microsoft Yahei"/>
                <a:cs typeface="Microsoft Yahei"/>
              </a:rPr>
              <a:t>FROM BAIDU XX</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0408" b="1040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1417" b="1141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明确个人价值观及优先级排序</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确定个人核心价值观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明确自己认为最重要的事情，如家庭、健康、事业等。</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价值观导向目标设定</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根据核心价值观来设定目标，确保目标与个人价值观相符。</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优先级排序</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对目标进行优先级排序，明确哪些目标是最重要且需要优先实现的。</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可量化性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为目标设定可衡量的指标，如时间、数量、质量等，以便评估目标实现情况。</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具体性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将目标细化为可执行的具体任务或行动，避免过于笼统或模糊。</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挑战性</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设定具有一定挑战性的目标，以激发个人潜能和动力。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5737" r="573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1548" r="1154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设定可量化且具体目标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https://d.book118.com/476102144150010052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2024-09-19T04:07:39.400</cp:lastPrinted>
  <dcterms:created xsi:type="dcterms:W3CDTF">2024-09-18T20:07:39Z</dcterms:created>
  <dcterms:modified xsi:type="dcterms:W3CDTF">2024-09-18T20:07:41Z</dcterms:modified>
</cp:coreProperties>
</file>