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08637-B2D1-4BF6-BAAB-7B53A02C8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19B3A-B81F-47A0-B01B-844AC2E59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D7707-166F-46ED-848E-236AC82F7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0A0AD3-C745-45BA-BF25-222D07EA6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7B6C49-9B45-441A-9AF2-F41399BEF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277D67-AF60-4372-93B6-158C681AD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DE00F-F389-4EE1-AEF4-E42417E44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A54F6-6464-46A3-ABDF-66273B533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06A21-ECD7-42F3-83C5-3764F2061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016BE-D9E9-4209-9E82-4249565A8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A21FE-E87D-4DAA-9E4E-054A419A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040241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大学生思修社会实践报告优秀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社会实践反思与总结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6" b="141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引导学生了解社会、认识国情，增长才干、奉献社会，锻炼毅力、培养品格。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深入贯彻党的教育方针，促进学生全面发展。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落实高校立德树人根本任务，培养担当民族复兴大任的时代新人。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报告涵盖了大学生在思想、道德、政治等方面的修养和实践。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着重介绍了大学生在社会实践中的表现和成果。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涉及了多个领域的社会实践活动，如志愿服务、社会调查、科技创新等。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社会实践准备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确定实践主题和目标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主题选择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结合专业背景和社会热点，选择具有现实意义和价值的实践主题。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目标明确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制定具体、可衡量的实践目标，确保实践活动有明确的方向和成果。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100" r="181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选择具备不同专业背景和技能的团队成员，实现优势互补。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明确团队成员的分工和职责，确保实践活动的顺利进行。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组建实践团队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合理规划实践活动的时间节点，确保活动按计划进行。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提前准备实践活动所需的物资、资金等资源，确保活动的顺利进行。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分析实践活动中可能出现的风险和问题，制定相应的应对措施。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制定实践计划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社会实践过程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关注留守儿童，传递爱与温暖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2023年7月10日至2023年8月10日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XX省XX市XX县XX小学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开展留守儿童心理健康讲座、组织亲子互动游戏、进行家访了解留守儿童家庭情况、为留守儿童捐赠学习用品和图书等。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实践活动安排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在实践活动中，我们团队成员分工明确，各司其职。有人负责讲座的筹备和宣讲，有人负责游戏的组织和引导，还有人负责家访的安排和记录。大家相互配合，共同为留守儿童提供帮助和支持。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团队成员之间保持密切联系，通过微信群及时分享活动进展和遇到的问题。在活动现场，我们与留守儿童及其家长进行面对面交流，耐心倾听他们的需求和心声，为他们提供有针对性的帮助和建议。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实践中的团队协作与沟通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守儿童的心理问题较为复杂，需要我们具备专业的心理学知识和沟通技巧。为应对这一挑战，我们提前进行了充分的准备和学习，掌握了基本的心理健康知识和沟通技巧。同时，在活动中我们注重倾听和理解，尊重留守儿童的感受和隐私，为他们提供安全、温暖的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挑战二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留守儿童家庭贫困，生活条件较差。为帮助他们改善生活状况，我们积极联系社会爱心人士和企业，为留守儿童捐赠了学习用品、图书、衣物等物资。同时，我们还向当地政府和教育部门反映了留守儿童的生活和教育问题，争取更多的政策和资源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挑战一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应对实践中的挑战和问题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https://d.book118.com/476104024141010102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2024-09-27T12:13:54.053</cp:lastPrinted>
  <dcterms:created xsi:type="dcterms:W3CDTF">2024-09-27T04:13:54Z</dcterms:created>
  <dcterms:modified xsi:type="dcterms:W3CDTF">2024-09-27T04:13:56Z</dcterms:modified>
</cp:coreProperties>
</file>