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98887FA-136E-43D0-9D04-7448309074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0F8279-7E4E-48AB-8CCF-230BF5441C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F082FA-B569-47F7-BCC6-F5BAF23533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42347DA-A732-4C5C-ABA9-9F05766650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36DC83-8772-4BE3-A6FE-E63711BC28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FCD244-EC34-493C-9BBA-34DCFDB83D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CD86F3-6AB7-41A1-A2CE-4AD845E86A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0D4A87-3341-470D-BE92-B563324443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AEE503-A3DA-4ABD-B049-FD8B6AADEC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794696-299C-4C84-B861-DEEC7D4048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81E836-0BD5-4591-B9FF-4BDDBE6B20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6104024203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ABC库存管理法</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汇报时间：2024-01-19</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汇报人：AA</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ABC库存管理法概述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ABC分类方法详解</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库存控制策略制定与实施</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采购与供应商管理优化措施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仓储管理与物流配送改进方案</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信息系统在ABC库存管理中的应用前景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ABC库存管理法概述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原理</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ABC库存管理法是一种基于物品重要性和价值对库存进行分类管理的方法。它将库存物品划分为A、B、C三类，分别对应高、中、低重要性和价值，以便企业能更有效地管理和控制库存。</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ABC库存管理法的核心思想是对不同重要性和价值的物品采取不同的管理策略。通过对库存物品进行分类，企业可以将有限的资源集中在管理更重要的物品上，从而实现库存优化和成本降低。</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应用领域</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ABC库存管理法广泛应用于各个行业的库存管理，如制造业、零售业、物流业等。它适用于任何需要有效管理和控制库存的企业。</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ABC库存管理法可以帮助企业实现以下价值</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通过优先管理重要物品，企业可以加速库存周转，减少资金占用。</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对不同重要性和价值的物品采取不同的管理策略，可以降低不必要的库存成本。</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确保重要物品的及时供应，可以提高客户满意度和忠诚度。</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价值</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降低库存成本</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提高客户满意度</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提高库存周转率</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应用领域及价值</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ABC库存管理法起源于20世纪初的经济批量法，后来逐渐发展成为一种广泛应用于库存管理的方法。随着计算机技术的发展，ABC库存管理法得到了进一步的推广和应用。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发展历程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目前，ABC库存管理法已经成为企业库存管理的重要工具之一。许多企业采用ABC分类法对库存进行精细化管理，以提高运营效率和市场竞争力。同时，随着物联网、大数据等技术的不断发展，ABC库存管理法也在不断升级和完善，以适应新的市场需求和管理挑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ABC分类方法详解</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A类物品</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高价值物品，通常占库存总数的10%左右，但价值却占库存总价值的70%~80%。</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B类物品</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中价值物品，通常占库存总数的20%左右，价值占库存总价值的15%~25%。</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C类物品</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低价值物品，通常占库存总数的70%左右，但价值只占库存总价值的5%~10%。</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基于物品价值分类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关键性物品，对企业的生产或经营至关重要，缺货会造成严重影响。</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A类物品</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重要性次之，缺货会对企业造成一定程度的影响。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B类物品</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8125" r="81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一般性物品，缺货对企业影响较小。</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C类物品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基于物品重要性分类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需求稳定、可预测，通常不会出现大的需求波动。</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A类物品</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需求有一定的波动性，但可以通过历史数据进行预测。</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B类物品</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需求非常不稳定，难以预测，通常需要根据实时数据进行动态管理。</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C类物品</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基于物品需求波动分类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库存控制策略制定与实施</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A类物品策略</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对于高价值、低数量的A类物品，应采用严格的库存控制策略，包括定期盘点、精确预测需求、及时补货等，以确保库存水平最小化且满足需求。</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B类物品策略</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对于中等价值、中等数量的B类物品，可采用较灵活的库存控制策略，如周期性盘点、适当的安全库存等，以平衡库存成本和客户服务水平。</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C类物品策略</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对于低价值、高数量的C类物品，可采用简化的库存控制策略，如固定周期盘点、较高的安全库存等，以降低管理成本和库存风险。</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针对不同类别物品制定策略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548" b="154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562" b="15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10939" r="1093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库存控制参数设定与调整</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安全库存设定</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根据物品的历史需求波动、补货周期等因素，设定合理的安全库存水平，以应对不确定性因素导致的缺货风险。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补货点调整</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根据实际需求波动情况，动态调整补货点，确保在需求增加时及时补货，避免缺货现象发生。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经济批量模型应用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利用经济批量模型计算最佳订货量，以降低采购成本、库存持有成本和缺货成本。</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https://d.book118.com/476104024203010042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2024-09-10T08:50:36.936</cp:lastPrinted>
  <dcterms:created xsi:type="dcterms:W3CDTF">2024-09-10T00:50:36Z</dcterms:created>
  <dcterms:modified xsi:type="dcterms:W3CDTF">2024-09-10T00:50:39Z</dcterms:modified>
</cp:coreProperties>
</file>