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CBA44-F3EB-4198-B5CE-239F132C4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74CD1-B85E-4380-9956-0D607EA21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1582D-8C42-4874-A3AF-4DBBC5543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DA4C0-3188-4B8C-89E0-E7CF69EB8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EDC3F8-60BE-48BA-9E4A-64AAD394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C7970-830A-4FE5-B3CD-713387F5E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B1C5C-2697-45EF-ACC5-F93EB264B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66B4D-2202-4018-9E60-ABD0F9D6C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CF743-DEA8-4EF0-8CB4-738182CB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CEF67-AC01-4C0A-BF07-EC624B05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85B56-240B-4533-91F0-30990CDC3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405502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小儿喉梗阻护理查房PPT课件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小儿喉梗阻的特点与护理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喉梗阻的急救与治疗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小儿喉梗阻的预防与日常护理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喉梗阻护理查房总结与展望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喉梗阻是指喉部或邻近器官的病变导致喉腔变窄，引起呼吸困难的一组疾病。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喉梗阻的症状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喉梗阻的分类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呼吸困难、吸气性哮鸣音、吸气性呼吸困难、声嘶等。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按照病情严重程度，喉梗阻可分为四度。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喉梗阻的定义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3" r="34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喉梗阻的分类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仅在活动后出现吸气性呼吸困难。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安静时即出现吸气性呼吸困难，但无窒息及三凹征。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吸气性呼吸困难伴明显缺氧和发绀，出现三凹征。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严重缺氧，可导致窒息死亡。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一度喉梗阻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二度喉梗阻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三度喉梗阻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四度喉梗阻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喉部肿瘤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喉梗阻的病因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急性会厌炎、咽后脓肿等。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口咽部异物、食道异物等。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喉癌、喉乳头状瘤等。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变态反应、喉水肿、双侧声带麻痹等。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小儿喉梗阻的特点与护理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宝宝在吸气时出现费力、呼吸急促，严重时出现吸气性喉鸣。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吸气性呼吸困难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由于喉部肿胀，宝宝可能出现声音嘶哑或失声。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声音嘶哑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宝宝咳嗽时发出如犬吠般的声音，尤其在夜间更为明显。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犬吠样咳嗽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宝宝吸气时出现胸骨上窝、锁骨上窝和肋间隙明显凹陷。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三凹征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小儿喉梗阻的症状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33" r="19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及时清理呼吸道分泌物，让宝宝保持半卧位或侧卧位，以利于呼吸。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根据宝宝缺氧情况，给予适当吸氧，以改善缺氧状态。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注意观察宝宝的呼吸、心率、体温等变化，如有异常及时处理。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密切观察病情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给予宝宝易消化、营养丰富的流质或半流质食物，避免过硬、过热的食物。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小儿喉梗阻的护理原则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833" r="10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根据医生指导给予适当的药物，如糖皮质激素、抗生素等，以缓解喉部肿胀和炎症。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物理降温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对于发热的宝宝，采取适当的物理降温措施，如温水擦浴、冰敷等。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安抚宝宝的情绪，给予关爱和鼓励，让宝宝保持安静，减轻焦虑和恐惧。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向家长介绍喉梗阻的病因、症状及护理方法，指导家长如何观察和应对宝宝的病情变化。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小儿喉梗阻的护理措施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喉梗阻的急救与治疗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https://d.book118.com/476104055025010032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2024-08-31T01:27:58.877</cp:lastPrinted>
  <dcterms:created xsi:type="dcterms:W3CDTF">2024-08-30T17:27:58Z</dcterms:created>
  <dcterms:modified xsi:type="dcterms:W3CDTF">2024-08-30T17:28:01Z</dcterms:modified>
</cp:coreProperties>
</file>