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5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8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15AEB-9ED4-4499-BC69-C41F95C4D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B6D63-E8E3-4A6D-9835-0650C4C0C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36643-D285-400B-9FC2-D302F72E7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A2164-A50B-4E2F-B2B9-06252098A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7B0BB9-F10A-4DB1-B008-340E6E83D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0C6687-60BB-404A-9BAA-B5E3AC022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EED042-538B-4F9E-A8E4-214C57DBE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6C53B-C4B7-4D5B-BC16-37B98B62E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2E14B-B443-46E8-BA70-B6D7F5353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DB252-E4C7-4D73-9FBE-A298B3FEE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F6D7D-C0AA-4E39-89BF-C0A0869B5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554" r:id="rId2"/>
    <p:sldLayoutId id="2147489555" r:id="rId3"/>
    <p:sldLayoutId id="2147489556" r:id="rId4"/>
    <p:sldLayoutId id="2147489557" r:id="rId5"/>
    <p:sldLayoutId id="2147489558" r:id="rId6"/>
    <p:sldLayoutId id="2147489559" r:id="rId7"/>
    <p:sldLayoutId id="2147489560" r:id="rId8"/>
    <p:sldLayoutId id="2147489561" r:id="rId9"/>
    <p:sldLayoutId id="2147489562" r:id="rId10"/>
    <p:sldLayoutId id="214748956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0410502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业务流程再造(BPR)项目成果与价值体现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19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effectLst/>
                <a:latin typeface="+mj-ea"/>
                <a:ea typeface="+mj-ea"/>
                <a:cs typeface="MiSans" panose="00000500000000000000" charset="-122"/>
              </a:rPr>
              <a:t>业务流程再造(BPR)项目背景</a:t>
            </a:r>
            <a:endParaRPr lang="zh-CN" altLang="en-US" sz="19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effectLst/>
                <a:latin typeface="+mj-ea"/>
                <a:ea typeface="+mj-ea"/>
                <a:cs typeface="MiSans" panose="00000500000000000000" charset="-122"/>
              </a:rPr>
              <a:t>业务流程再造(BPR)项目成果</a:t>
            </a:r>
            <a:endParaRPr lang="zh-CN" altLang="en-US" sz="19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effectLst/>
                <a:latin typeface="+mj-ea"/>
                <a:ea typeface="+mj-ea"/>
                <a:cs typeface="MiSans" panose="00000500000000000000" charset="-122"/>
              </a:rPr>
              <a:t>业务流程再造(BPR)项目价值体现</a:t>
            </a:r>
            <a:endParaRPr lang="zh-CN" altLang="en-US" sz="19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业务流程再造(BPR)项目挑战与应对策略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effectLst/>
                <a:latin typeface="+mj-ea"/>
                <a:ea typeface="+mj-ea"/>
                <a:cs typeface="MiSans" panose="00000500000000000000" charset="-122"/>
              </a:rPr>
              <a:t>未来展望与持续改进</a:t>
            </a:r>
            <a:endParaRPr lang="zh-CN" altLang="en-US" sz="19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业务流程再造(BPR)项目背景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项目启动原因</a:t>
            </a:r>
            <a:endParaRPr lang="zh-CN" altLang="en-US"/>
          </a:p>
        </p:txBody>
      </p:sp>
      <p:sp>
        <p:nvSpPr>
          <p:cNvPr id="1048930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2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4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6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市场竞争加剧，需要提高企业核心竞争力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0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现有业务流程存在瓶颈和低效环节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客户需求变化，需要快速响应市场和客户需求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业务发展需要，需要扩大市场份额和增加收入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项目目标与愿景</a:t>
            </a:r>
            <a:endParaRPr lang="zh-CN" altLang="en-US"/>
          </a:p>
        </p:txBody>
      </p:sp>
      <p:sp>
        <p:nvSpPr>
          <p:cNvPr id="104898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2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提高企业运营效率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降低成本，增加利润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9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4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优化业务流程，提升客户满意度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96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增强企业核心竞争力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项目实施过程</a:t>
            </a:r>
            <a:endParaRPr lang="zh-CN" altLang="en-US"/>
          </a:p>
        </p:txBody>
      </p:sp>
      <p:sp>
        <p:nvSpPr>
          <p:cNvPr id="1049038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确定项目目标和范围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评估现有业务流程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设计新的业务流程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实施新的业务流程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业务流程再造(BPR)项目成果</a:t>
            </a:r>
            <a:endParaRPr lang="zh-CN" altLang="en-US"/>
          </a:p>
        </p:txBody>
      </p:sp>
      <p:sp>
        <p:nvSpPr>
          <p:cNvPr id="104909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业务流程优化</a:t>
            </a:r>
            <a:endParaRPr lang="zh-CN" altLang="en-US"/>
          </a:p>
        </p:txBody>
      </p:sp>
      <p:sp>
        <p:nvSpPr>
          <p:cNvPr id="1049132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业务流程再造(BPR)项目提高了企业运营效率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业务流程再造(BPR)项目减少了企业成本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业务流程再造(BPR)项目提高了客户满意度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业务流程再造(BPR)项目增强了企业竞争力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组织结构调整</a:t>
            </a:r>
            <a:endParaRPr lang="zh-CN" altLang="en-US"/>
          </a:p>
        </p:txBody>
      </p:sp>
      <p:sp>
        <p:nvSpPr>
          <p:cNvPr id="1049174" name="正文"/>
          <p:cNvSpPr txBox="1"/>
          <p:nvPr>
            <p:custDataLst>
              <p:tags r:id="rId2"/>
            </p:custDataLst>
          </p:nvPr>
        </p:nvSpPr>
        <p:spPr>
          <a:xfrm>
            <a:off x="2408334" y="1452880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组织结构调整：通过业务流程再造，企业实现了更加扁平化的组织结构，提高了决策效率和响应速度。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正文"/>
          <p:cNvSpPr txBox="1"/>
          <p:nvPr>
            <p:custDataLst>
              <p:tags r:id="rId3"/>
            </p:custDataLst>
          </p:nvPr>
        </p:nvSpPr>
        <p:spPr>
          <a:xfrm>
            <a:off x="2408334" y="2720311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岗位职责明确：再造后的业务流程使得每个岗位的职责更加明确，减少了推诿扯皮的现象，提高了工作效率。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4"/>
            </p:custDataLst>
          </p:nvPr>
        </p:nvSpPr>
        <p:spPr>
          <a:xfrm>
            <a:off x="2408334" y="3987743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资源整合优化：通过业务流程再造，企业能够更好地整合内外部资源，实现资源利用的最大化，提升企业的竞争力。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正文"/>
          <p:cNvSpPr txBox="1"/>
          <p:nvPr>
            <p:custDataLst>
              <p:tags r:id="rId5"/>
            </p:custDataLst>
          </p:nvPr>
        </p:nvSpPr>
        <p:spPr>
          <a:xfrm>
            <a:off x="2408334" y="5255174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流程自动化提高：借助信息技术手段，实现了业务流程的自动化处理，减少了人工干预，提高了处理速度和准确性。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员工能力提升</a:t>
            </a:r>
            <a:endParaRPr lang="zh-CN" altLang="en-US"/>
          </a:p>
        </p:txBody>
      </p:sp>
      <p:sp>
        <p:nvSpPr>
          <p:cNvPr id="1049216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员工能力提升：通过培训和实践，员工掌握了新的技能和知识，提高了工作效率和质量。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团队协作增强：项目实施过程中，员工之间的沟通与协作得到加强，形成了更加紧密的团队氛围。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创新意识培养：业务流程再造鼓励员工提出创新意见和建议，培养了员工的创新意识。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客户满意度提高：员工能力的提升和团队意识的加强，使得企业能够更好地满足客户需求，提高客户满意度。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技术创新与应用</a:t>
            </a:r>
            <a:endParaRPr lang="zh-CN" altLang="en-US"/>
          </a:p>
        </p:txBody>
      </p:sp>
      <p:sp>
        <p:nvSpPr>
          <p:cNvPr id="1049274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采用了先进的自动化工具，提高了工作效率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80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引入了人工智能技术，优化了决策流程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86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创新了业务流程，提高了客户满意度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92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采用了云计算技术，实现了数据共享与协同工作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业务流程再造(BPR)项目价值体现</a:t>
            </a:r>
            <a:endParaRPr lang="zh-CN" altLang="en-US"/>
          </a:p>
        </p:txBody>
      </p:sp>
      <p:sp>
        <p:nvSpPr>
          <p:cNvPr id="104933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https://d.book118.com/476104105020010031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48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8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业务流程再造(BPR)项目成果与价值体现</vt:lpstr>
      <vt:lpstr>目录</vt:lpstr>
      <vt:lpstr>添加章节标题</vt:lpstr>
      <vt:lpstr>业务流程再造(BPR)项目背景</vt:lpstr>
      <vt:lpstr>项目启动原因</vt:lpstr>
      <vt:lpstr>项目目标与愿景</vt:lpstr>
      <vt:lpstr>项目实施过程</vt:lpstr>
      <vt:lpstr>业务流程再造(BPR)项目成果</vt:lpstr>
      <vt:lpstr>业务流程优化</vt:lpstr>
      <vt:lpstr>组织结构调整</vt:lpstr>
      <vt:lpstr>员工能力提升</vt:lpstr>
      <vt:lpstr>技术创新与应用</vt:lpstr>
      <vt:lpstr>业务流程再造(BPR)项目价值体现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2024-08-29T11:41:32.739</cp:lastPrinted>
  <dcterms:created xsi:type="dcterms:W3CDTF">2024-08-29T03:41:32Z</dcterms:created>
  <dcterms:modified xsi:type="dcterms:W3CDTF">2024-08-29T03:41:35Z</dcterms:modified>
</cp:coreProperties>
</file>