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B21B1-DB1A-4D36-A5CA-D43D2889A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028DD-2D46-4859-B528-638DAC863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BBB99-5225-46E7-BE07-3DAC5BB2E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7772F7-5188-490B-A3E9-3564DCBB1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73A07A-A3EF-466E-A27D-22C92E24D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31CE63-7DFD-4DA9-8D57-0D91C0F87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AB50E7-A160-41D2-A1BB-41693791A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959DB7-453C-4F79-A47C-4ADE78DEA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97E72-61A3-42E4-AE0A-44E59A8AF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9EDC1-1B55-4B5D-BB72-A41B898FD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A8F05-8F19-400B-9C66-5BA6D0C9E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1042112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消防和道路交通安全情况的调查报告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消防安全情况调查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道路交通安全情况调查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调查结论和建议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相关政策和法规的执行情况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社会监督和公众参与情况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761" r="317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通过对消防和道路交通安全情况进行调查，了解现状，分析存在的问题，为相关部门提供参考和建议。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随着城市化进程的加快，消防和道路交通安全问题日益突出，给人民群众的生命财产安全带来严重威胁。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调查目的和背景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0" r="4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本次调查范围包括城市和农村的消防和道路交通安全情况。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采用问卷调查、现场勘查、数据统计等多种方法进行调查。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调查范围和方法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消防安全情况调查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消防装备更新换代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各场所的消防装备均得到了及时更新换代，性能优良，可以满足灭火救援需求。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消防设施及装备维护保养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各场所均能定期对消防设施和装备进行维护保养，确保其正常运行。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消防设施完备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调查发现，大部分场所都按照规范配备了消防设施，如火灾自动报警系统、自动喷水灭火系统等。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消防设施和装备情况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各场所的消防人员均接受了专业培训，熟练掌握了消防设施和装备的使用方法以及应急救援技能。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值班制度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08" r="15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演练和考核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各场所建立了严格的消防值班制度，确保在火灾发生时能够迅速组织人员进行灭火救援。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各场所定期组织消防演练和考核，提高员工的应急救援能力。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消防人员的专业素质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各场所均在显眼位置张贴了消防安全宣传海报和标语，时刻提醒员工和顾客注意消防安全。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宣传海报和标语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各场所定期组织员工和顾客参加消防安全培训讲座，提高他们的消防安全意识和技能。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培训讲座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各场所定期发放消防安全宣传资料，如手册、宣传单等，供员工和顾客阅读学习。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宣传资料发放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消防安全宣传教育情况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各场所均采取了有效的火灾预防措施，如定期检查电气线路、控制用火用电等。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火灾预防措施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各场所均制定了完善的应急预案，明确了应急响应流程和责任人。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各场所的消防人员均具备较高的应急救援能力，能够及时有效地处置初起火灾事故。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应急救援能力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火灾预防和应急救援能力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道路交通安全情况调查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总体质量较好，但存在一些路段的安全隐患。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调查发现，大部分道路交通基础设施质量良好，道路状况良好，但有些路段的交通安全设施存在不足，如缺乏交通标志、标线、护栏等，给驾驶员和行人带来安全隐患。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道路交通基础设施质量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https://d.book118.com/476104211220010042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2024-09-10T10:55:52.691</cp:lastPrinted>
  <dcterms:created xsi:type="dcterms:W3CDTF">2024-09-10T02:55:52Z</dcterms:created>
  <dcterms:modified xsi:type="dcterms:W3CDTF">2024-09-10T02:55:54Z</dcterms:modified>
</cp:coreProperties>
</file>