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04E596-249B-4CD9-8AEC-44B678AB9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03E739-438C-44D0-9101-E108D1CA0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37DD60-9BB2-4E02-98BB-370324517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463876-607E-4D13-92AC-7B031C658B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A6C64A-4B2E-4503-A5E9-9348600EF2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248356-623C-4DCF-9253-4F4EA61436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DDED93-0AF9-4073-8D57-1B88E955DC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1E3EE7-2F66-4EDC-9221-04FC5AE11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6A1B21-F0A6-4228-8A1D-8A5B86270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FD7A8B-FE07-4D01-8796-FE3C7A4D7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810BF-3B16-4ADB-90B9-7DB1CA3A2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0423015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中考英语语法重点复习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Verb Tense and Voice</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Noun clauses and attributive clauses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Adverbial claims and subcritical mood</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Non finite verbs and independent nominal structures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Articles, Pronouns, and Numbers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Verb Tense and Voice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Present tense</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expressions actions or states that occur in the presentation time, using verbs in their base form (e.g., "I walk" or "She sings")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Present continuous tense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expressions onging actions that are happening now, using the verb "to be" followed by the present particle (e.g., "I am walking" or "She is singing")</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Differences between the two tensions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present tense is used for general statements or hats, while the present continuous tense emphasizes actions that are temporarily happening</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Present tense and present continuous tense</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expressions actions or states that occurred in the past, using verbs in their past form (e.g., "I walked" or "She sang")</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expressions onging actions that were happening in the past, using the verb "to be" in the past tense followed by the present particle (e.g., "I was walking" or "She was singing")</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simple past tense is used for completed actions, while the past continuous tense describes actions that were in progress at a specific time in the past</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Simple past tense</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Past continuous tense</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Differences between the two tensions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Simple past tense and past continuous tense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Will/shall+infinitive</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expressions future actions or states using the modal verbs "will" or "shall" followed by the infinitive form of the verb (e.g., "I will go" or "We shall meet")</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Be going to+infinitive</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expressions intentions or plans for the future using the phrase "be going to" followed by the infinitive form of the verb (e.g., "I am going to study" or "They are going to play")</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Differences between the two methods</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"will/hall" is more sportineous and often used for predictions or decisions made at the moment, while "being going to" is more planned and often used for arrangements or intentions that have been made in advance</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Future tense representation method</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Composition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passive voice is formed using the verb "to be" followed by the past particle of the main verb (e.g., "The book was written" or "She was given a presentation")</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292" b="2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Usage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passive voice is used when the focus is on the action compared to the person or thing performing the action It can also be used to avoid mentioning the doer of the action or to make the presence more objective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Differences between active and passive voices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the active voice, the subject performs the action (e.g., "I wrote the book"), while in the passive voice, the subject receives the action (e.g., "The book was written by me")</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Composition and Usage of Passive Voice</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Noun clauses and attributive clauses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Guide words for noun clauses include: that, which, who, who, who, who, who, what, which, etc</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Dependence on the context and usage, not claims can express statements, questions, or requests</a:t>
            </a:r>
          </a:p>
        </p:txBody>
      </p:sp>
      <p:pic>
        <p:nvPicPr>
          <p:cNvPr id="7" name="Picture 7"/>
          <p:cNvPicPr>
            <a:picLocks noChangeAspect="1"/>
          </p:cNvPicPr>
          <p:nvPr/>
        </p:nvPicPr>
        <p:blipFill>
          <a:blip r:embed="rId2"/>
          <a:srcRect l="5280" r="528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Noun claims can function as subjects, objects, predictions, or advertisements in senses</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Types of noun clauses and guide words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712" r="71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Relative pronouns and advertisements in relevant clauses</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Relative pronouns include: who, who, who, which, that, and can be used to introduce relevant clauses</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Relative advertisements include: when, where, why, and they also introduce relevant clauses</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Relative clauses modify nouns or pronouns and provide additional information about them</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Restrictive relative clauses are essential to the meaning of the presence and cannot be removed without changing the meaning</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Non restrictive relative clauses provide additional information but are not essential to the meaning of the sentence They are separated from the main clause by commas</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It is important to differentiate between restrictive and non restrictive relative clauses to ensure correct punctation and understanding</a:t>
            </a:r>
          </a:p>
        </p:txBody>
      </p:sp>
      <p:pic>
        <p:nvPicPr>
          <p:cNvPr id="8" name="Picture 8"/>
          <p:cNvPicPr>
            <a:picLocks noChangeAspect="1"/>
          </p:cNvPicPr>
          <p:nvPr/>
        </p:nvPicPr>
        <p:blipFill>
          <a:blip r:embed="rId2"/>
          <a:srcRect t="12500" b="12500"/>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116" b="7116"/>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2500" b="1250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Restrictive and non restrictive relative clauses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Claims are groups of words that contain a subject and a verb and can function as independent units within a sense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Claims can be either dependent or independent, depending on which they can stand alone as complete thoughts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Dependent clauses cannot stand alone and must be attached to an independent clause to form a complete sentence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Clauses can perform different roles within a sense, such as acting as the subject, object, or adult, depending on their function and position within the sense</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role of claims in senses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Adverbial claims and subcritical mood</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https://d.book118.com/476104230152010051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2024-09-17T14:07:16.294</cp:lastPrinted>
  <dcterms:created xsi:type="dcterms:W3CDTF">2024-09-17T06:07:16Z</dcterms:created>
  <dcterms:modified xsi:type="dcterms:W3CDTF">2024-09-17T06:07:18Z</dcterms:modified>
</cp:coreProperties>
</file>